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5" r:id="rId15"/>
    <p:sldId id="271" r:id="rId16"/>
    <p:sldId id="270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949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143" autoAdjust="0"/>
  </p:normalViewPr>
  <p:slideViewPr>
    <p:cSldViewPr snapToGrid="0">
      <p:cViewPr>
        <p:scale>
          <a:sx n="70" d="100"/>
          <a:sy n="70" d="100"/>
        </p:scale>
        <p:origin x="-2736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73C3E-ED44-4F24-9D05-1BA8CA0C425B}" type="doc">
      <dgm:prSet loTypeId="urn:diagrams.loki3.com/BracketList+Icon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5AAC58-9616-4B2F-A2E1-EC9049EE549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 общественных проектов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5050D-63AF-4586-9B70-4C64E5270C88}" type="parTrans" cxnId="{47F80663-A574-42BC-818C-68962CD49D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27E0B-5E91-4FA0-8B34-D698BF4D63EE}" type="sibTrans" cxnId="{47F80663-A574-42BC-818C-68962CD49D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94A34-A91D-4AC8-9AEF-7A865B44D85F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поселений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D186A-7113-4922-BC33-D390123E0BE5}" type="parTrans" cxnId="{0BEDE68B-462C-4A3C-94D7-AA39587476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52232-6937-4D2C-9385-1DE7CDA9B472}" type="sibTrans" cxnId="{0BEDE68B-462C-4A3C-94D7-AA39587476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F0967-4251-4425-8324-9BC5F611786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 решений о самообложении, принятых на сходах граждан и местных референдумах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782FD-8A03-449B-A99D-E33A1BD944D3}" type="parTrans" cxnId="{CF1B069A-59A2-4895-B11F-928955EFFD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C26A1-6B4A-431D-A2B6-A37AD43C8917}" type="sibTrans" cxnId="{CF1B069A-59A2-4895-B11F-928955EFFD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7CC7E-224C-4A68-9412-70E71DE1920B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городских округов, внутригородских районов           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Самара, поселений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4FB0-7C74-4D14-A0C9-ED0DC75C81D8}" type="sibTrans" cxnId="{790FBDCB-72A0-4812-AA8B-2369511C0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B67E8-DC9F-4445-A8DE-F250FABF6AB5}" type="parTrans" cxnId="{790FBDCB-72A0-4812-AA8B-2369511C0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EB207-1507-48B8-B4AD-E7ADA7C27415}" type="pres">
      <dgm:prSet presAssocID="{EEE73C3E-ED44-4F24-9D05-1BA8CA0C4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0396E-4F05-4920-B63B-6886185F0E5C}" type="pres">
      <dgm:prSet presAssocID="{1D87CC7E-224C-4A68-9412-70E71DE1920B}" presName="linNode" presStyleCnt="0"/>
      <dgm:spPr/>
      <dgm:t>
        <a:bodyPr/>
        <a:lstStyle/>
        <a:p>
          <a:endParaRPr lang="ru-RU"/>
        </a:p>
      </dgm:t>
    </dgm:pt>
    <dgm:pt modelId="{BE9CB7C0-253F-4457-A201-620076710958}" type="pres">
      <dgm:prSet presAssocID="{1D87CC7E-224C-4A68-9412-70E71DE1920B}" presName="parTx" presStyleLbl="revTx" presStyleIdx="0" presStyleCnt="2" custScaleX="134157" custScaleY="100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C854-3825-4ED0-B414-21FA3AA303DA}" type="pres">
      <dgm:prSet presAssocID="{1D87CC7E-224C-4A68-9412-70E71DE1920B}" presName="bracket" presStyleLbl="parChTrans1D1" presStyleIdx="0" presStyleCnt="2"/>
      <dgm:spPr/>
      <dgm:t>
        <a:bodyPr/>
        <a:lstStyle/>
        <a:p>
          <a:endParaRPr lang="ru-RU"/>
        </a:p>
      </dgm:t>
    </dgm:pt>
    <dgm:pt modelId="{3232C9D2-508A-4EEF-83CC-E42E4C93BB68}" type="pres">
      <dgm:prSet presAssocID="{1D87CC7E-224C-4A68-9412-70E71DE1920B}" presName="spH" presStyleCnt="0"/>
      <dgm:spPr/>
      <dgm:t>
        <a:bodyPr/>
        <a:lstStyle/>
        <a:p>
          <a:endParaRPr lang="ru-RU"/>
        </a:p>
      </dgm:t>
    </dgm:pt>
    <dgm:pt modelId="{61566B0B-ABD4-46D2-9C3D-34AE30C6D30C}" type="pres">
      <dgm:prSet presAssocID="{1D87CC7E-224C-4A68-9412-70E71DE1920B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9073-45F8-4D0E-A335-4E2E1C4BF8A3}" type="pres">
      <dgm:prSet presAssocID="{AE6B4FB0-7C74-4D14-A0C9-ED0DC75C81D8}" presName="spV" presStyleCnt="0"/>
      <dgm:spPr/>
      <dgm:t>
        <a:bodyPr/>
        <a:lstStyle/>
        <a:p>
          <a:endParaRPr lang="ru-RU"/>
        </a:p>
      </dgm:t>
    </dgm:pt>
    <dgm:pt modelId="{60D938F9-84EB-411B-A61D-D87F4A41DE8B}" type="pres">
      <dgm:prSet presAssocID="{F1094A34-A91D-4AC8-9AEF-7A865B44D85F}" presName="linNode" presStyleCnt="0"/>
      <dgm:spPr/>
      <dgm:t>
        <a:bodyPr/>
        <a:lstStyle/>
        <a:p>
          <a:endParaRPr lang="ru-RU"/>
        </a:p>
      </dgm:t>
    </dgm:pt>
    <dgm:pt modelId="{4222EF4F-ABCF-4705-8032-6AB5BB079C96}" type="pres">
      <dgm:prSet presAssocID="{F1094A34-A91D-4AC8-9AEF-7A865B44D85F}" presName="parTx" presStyleLbl="revTx" presStyleIdx="1" presStyleCnt="2" custScaleX="132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ABF17-9223-4688-826A-FA3D01414FB1}" type="pres">
      <dgm:prSet presAssocID="{F1094A34-A91D-4AC8-9AEF-7A865B44D85F}" presName="bracket" presStyleLbl="parChTrans1D1" presStyleIdx="1" presStyleCnt="2"/>
      <dgm:spPr/>
      <dgm:t>
        <a:bodyPr/>
        <a:lstStyle/>
        <a:p>
          <a:endParaRPr lang="ru-RU"/>
        </a:p>
      </dgm:t>
    </dgm:pt>
    <dgm:pt modelId="{53000EBD-9E78-4CAB-B6F1-E850C742DA1F}" type="pres">
      <dgm:prSet presAssocID="{F1094A34-A91D-4AC8-9AEF-7A865B44D85F}" presName="spH" presStyleCnt="0"/>
      <dgm:spPr/>
      <dgm:t>
        <a:bodyPr/>
        <a:lstStyle/>
        <a:p>
          <a:endParaRPr lang="ru-RU"/>
        </a:p>
      </dgm:t>
    </dgm:pt>
    <dgm:pt modelId="{A3177764-29DF-45ED-A51B-5203D384E73C}" type="pres">
      <dgm:prSet presAssocID="{F1094A34-A91D-4AC8-9AEF-7A865B44D85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B069A-59A2-4895-B11F-928955EFFD70}" srcId="{F1094A34-A91D-4AC8-9AEF-7A865B44D85F}" destId="{08AF0967-4251-4425-8324-9BC5F6117864}" srcOrd="0" destOrd="0" parTransId="{17A782FD-8A03-449B-A99D-E33A1BD944D3}" sibTransId="{EA2C26A1-6B4A-431D-A2B6-A37AD43C8917}"/>
    <dgm:cxn modelId="{25E4A925-5E3E-4F8A-ACF1-3887B627AC4E}" type="presOf" srcId="{E65AAC58-9616-4B2F-A2E1-EC9049EE5499}" destId="{61566B0B-ABD4-46D2-9C3D-34AE30C6D30C}" srcOrd="0" destOrd="0" presId="urn:diagrams.loki3.com/BracketList+Icon"/>
    <dgm:cxn modelId="{0BEDE68B-462C-4A3C-94D7-AA395874766A}" srcId="{EEE73C3E-ED44-4F24-9D05-1BA8CA0C425B}" destId="{F1094A34-A91D-4AC8-9AEF-7A865B44D85F}" srcOrd="1" destOrd="0" parTransId="{A3DD186A-7113-4922-BC33-D390123E0BE5}" sibTransId="{6F252232-6937-4D2C-9385-1DE7CDA9B472}"/>
    <dgm:cxn modelId="{A128B4B7-E8CB-4AAC-B8E1-32792417D553}" type="presOf" srcId="{F1094A34-A91D-4AC8-9AEF-7A865B44D85F}" destId="{4222EF4F-ABCF-4705-8032-6AB5BB079C96}" srcOrd="0" destOrd="0" presId="urn:diagrams.loki3.com/BracketList+Icon"/>
    <dgm:cxn modelId="{867E0810-30B2-40F8-A0FB-548C118542A1}" type="presOf" srcId="{1D87CC7E-224C-4A68-9412-70E71DE1920B}" destId="{BE9CB7C0-253F-4457-A201-620076710958}" srcOrd="0" destOrd="0" presId="urn:diagrams.loki3.com/BracketList+Icon"/>
    <dgm:cxn modelId="{790FBDCB-72A0-4812-AA8B-2369511C0B83}" srcId="{EEE73C3E-ED44-4F24-9D05-1BA8CA0C425B}" destId="{1D87CC7E-224C-4A68-9412-70E71DE1920B}" srcOrd="0" destOrd="0" parTransId="{025B67E8-DC9F-4445-A8DE-F250FABF6AB5}" sibTransId="{AE6B4FB0-7C74-4D14-A0C9-ED0DC75C81D8}"/>
    <dgm:cxn modelId="{47F80663-A574-42BC-818C-68962CD49D9D}" srcId="{1D87CC7E-224C-4A68-9412-70E71DE1920B}" destId="{E65AAC58-9616-4B2F-A2E1-EC9049EE5499}" srcOrd="0" destOrd="0" parTransId="{A5A5050D-63AF-4586-9B70-4C64E5270C88}" sibTransId="{40527E0B-5E91-4FA0-8B34-D698BF4D63EE}"/>
    <dgm:cxn modelId="{2629D050-1394-443C-9A93-075A99E36512}" type="presOf" srcId="{08AF0967-4251-4425-8324-9BC5F6117864}" destId="{A3177764-29DF-45ED-A51B-5203D384E73C}" srcOrd="0" destOrd="0" presId="urn:diagrams.loki3.com/BracketList+Icon"/>
    <dgm:cxn modelId="{29992F99-9B64-46CB-9B73-5E9DB5FBD16D}" type="presOf" srcId="{EEE73C3E-ED44-4F24-9D05-1BA8CA0C425B}" destId="{E38EB207-1507-48B8-B4AD-E7ADA7C27415}" srcOrd="0" destOrd="0" presId="urn:diagrams.loki3.com/BracketList+Icon"/>
    <dgm:cxn modelId="{9926BF16-FB91-4E44-9107-5FEF36B49E24}" type="presParOf" srcId="{E38EB207-1507-48B8-B4AD-E7ADA7C27415}" destId="{DE10396E-4F05-4920-B63B-6886185F0E5C}" srcOrd="0" destOrd="0" presId="urn:diagrams.loki3.com/BracketList+Icon"/>
    <dgm:cxn modelId="{468BDB72-CDE5-4BD7-B248-564224F25585}" type="presParOf" srcId="{DE10396E-4F05-4920-B63B-6886185F0E5C}" destId="{BE9CB7C0-253F-4457-A201-620076710958}" srcOrd="0" destOrd="0" presId="urn:diagrams.loki3.com/BracketList+Icon"/>
    <dgm:cxn modelId="{D6846616-505E-4AA0-8EC4-7344924A2952}" type="presParOf" srcId="{DE10396E-4F05-4920-B63B-6886185F0E5C}" destId="{AA89C854-3825-4ED0-B414-21FA3AA303DA}" srcOrd="1" destOrd="0" presId="urn:diagrams.loki3.com/BracketList+Icon"/>
    <dgm:cxn modelId="{0EACACA5-2E67-4AC0-AEB8-2679D7C67BD5}" type="presParOf" srcId="{DE10396E-4F05-4920-B63B-6886185F0E5C}" destId="{3232C9D2-508A-4EEF-83CC-E42E4C93BB68}" srcOrd="2" destOrd="0" presId="urn:diagrams.loki3.com/BracketList+Icon"/>
    <dgm:cxn modelId="{29BCA286-0E9C-4B8A-9254-9ECD65D03EAB}" type="presParOf" srcId="{DE10396E-4F05-4920-B63B-6886185F0E5C}" destId="{61566B0B-ABD4-46D2-9C3D-34AE30C6D30C}" srcOrd="3" destOrd="0" presId="urn:diagrams.loki3.com/BracketList+Icon"/>
    <dgm:cxn modelId="{60AFF9C3-6C85-415D-B997-0AF6E65F04F5}" type="presParOf" srcId="{E38EB207-1507-48B8-B4AD-E7ADA7C27415}" destId="{0EE19073-45F8-4D0E-A335-4E2E1C4BF8A3}" srcOrd="1" destOrd="0" presId="urn:diagrams.loki3.com/BracketList+Icon"/>
    <dgm:cxn modelId="{06049B0F-7AF5-4F7C-A6E2-9D020886E45C}" type="presParOf" srcId="{E38EB207-1507-48B8-B4AD-E7ADA7C27415}" destId="{60D938F9-84EB-411B-A61D-D87F4A41DE8B}" srcOrd="2" destOrd="0" presId="urn:diagrams.loki3.com/BracketList+Icon"/>
    <dgm:cxn modelId="{F196DF4E-E9F1-4EFA-A1FD-ED9F3839A389}" type="presParOf" srcId="{60D938F9-84EB-411B-A61D-D87F4A41DE8B}" destId="{4222EF4F-ABCF-4705-8032-6AB5BB079C96}" srcOrd="0" destOrd="0" presId="urn:diagrams.loki3.com/BracketList+Icon"/>
    <dgm:cxn modelId="{EF467283-0C29-413D-AA0B-4EECE6EC924F}" type="presParOf" srcId="{60D938F9-84EB-411B-A61D-D87F4A41DE8B}" destId="{BF8ABF17-9223-4688-826A-FA3D01414FB1}" srcOrd="1" destOrd="0" presId="urn:diagrams.loki3.com/BracketList+Icon"/>
    <dgm:cxn modelId="{BB06FD9F-3980-4BC2-8130-CE125CAE26F2}" type="presParOf" srcId="{60D938F9-84EB-411B-A61D-D87F4A41DE8B}" destId="{53000EBD-9E78-4CAB-B6F1-E850C742DA1F}" srcOrd="2" destOrd="0" presId="urn:diagrams.loki3.com/BracketList+Icon"/>
    <dgm:cxn modelId="{837D3B59-3335-40DF-AA23-801268C567A6}" type="presParOf" srcId="{60D938F9-84EB-411B-A61D-D87F4A41DE8B}" destId="{A3177764-29DF-45ED-A51B-5203D384E73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69F45-44CA-4143-89C3-5A712131D2B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3122F-6FAB-44A6-B48E-AD3B57B822B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dirty="0"/>
        </a:p>
      </dgm:t>
    </dgm:pt>
    <dgm:pt modelId="{2B60BC45-8FA9-4CB7-BAB9-799F5B634E6A}" type="parTrans" cxnId="{928D10EE-C2C6-4047-B3E8-19AC1EF2B51D}">
      <dgm:prSet/>
      <dgm:spPr/>
      <dgm:t>
        <a:bodyPr/>
        <a:lstStyle/>
        <a:p>
          <a:endParaRPr lang="ru-RU" sz="2400"/>
        </a:p>
      </dgm:t>
    </dgm:pt>
    <dgm:pt modelId="{64DBBC5A-3121-4317-9C58-EE83368D6A2C}" type="sibTrans" cxnId="{928D10EE-C2C6-4047-B3E8-19AC1EF2B51D}">
      <dgm:prSet/>
      <dgm:spPr/>
      <dgm:t>
        <a:bodyPr/>
        <a:lstStyle/>
        <a:p>
          <a:endParaRPr lang="ru-RU" sz="2400"/>
        </a:p>
      </dgm:t>
    </dgm:pt>
    <dgm:pt modelId="{31F7B329-A55A-4F46-98B8-AE20872C018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dirty="0"/>
        </a:p>
      </dgm:t>
    </dgm:pt>
    <dgm:pt modelId="{855C4304-9353-4DB4-BBDA-7AB4BD9EB975}" type="parTrans" cxnId="{DBD415EB-5FA7-4632-8C8C-A9A47B9B6C08}">
      <dgm:prSet/>
      <dgm:spPr/>
      <dgm:t>
        <a:bodyPr/>
        <a:lstStyle/>
        <a:p>
          <a:endParaRPr lang="ru-RU" sz="2400"/>
        </a:p>
      </dgm:t>
    </dgm:pt>
    <dgm:pt modelId="{7D1A5917-BFBD-4EE5-AA1D-B24ABC8F7C62}" type="sibTrans" cxnId="{DBD415EB-5FA7-4632-8C8C-A9A47B9B6C08}">
      <dgm:prSet/>
      <dgm:spPr/>
      <dgm:t>
        <a:bodyPr/>
        <a:lstStyle/>
        <a:p>
          <a:endParaRPr lang="ru-RU" sz="2400"/>
        </a:p>
      </dgm:t>
    </dgm:pt>
    <dgm:pt modelId="{68BDC8DD-8C51-4CA3-81A7-04E4F237DACA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dirty="0"/>
        </a:p>
      </dgm:t>
    </dgm:pt>
    <dgm:pt modelId="{F33F7F47-F92B-420D-A483-D42A6A554F04}" type="parTrans" cxnId="{76C36B10-D35A-4024-B488-F87330448511}">
      <dgm:prSet/>
      <dgm:spPr/>
      <dgm:t>
        <a:bodyPr/>
        <a:lstStyle/>
        <a:p>
          <a:endParaRPr lang="ru-RU" sz="2400"/>
        </a:p>
      </dgm:t>
    </dgm:pt>
    <dgm:pt modelId="{1ABCE442-526F-4915-83E4-79EC471C12DD}" type="sibTrans" cxnId="{76C36B10-D35A-4024-B488-F87330448511}">
      <dgm:prSet/>
      <dgm:spPr/>
      <dgm:t>
        <a:bodyPr/>
        <a:lstStyle/>
        <a:p>
          <a:endParaRPr lang="ru-RU" sz="2400"/>
        </a:p>
      </dgm:t>
    </dgm:pt>
    <dgm:pt modelId="{A0B50E41-8F30-4520-BC29-D5E0906F23AD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dirty="0"/>
        </a:p>
      </dgm:t>
    </dgm:pt>
    <dgm:pt modelId="{01863B71-5E5C-4130-B4FA-114944F6D165}" type="parTrans" cxnId="{6EE92BD7-3304-41D5-8D6E-829E8C06CF02}">
      <dgm:prSet/>
      <dgm:spPr/>
      <dgm:t>
        <a:bodyPr/>
        <a:lstStyle/>
        <a:p>
          <a:endParaRPr lang="ru-RU" sz="2400"/>
        </a:p>
      </dgm:t>
    </dgm:pt>
    <dgm:pt modelId="{8EC07FAB-F206-4DB4-896F-F1E68CBE3021}" type="sibTrans" cxnId="{6EE92BD7-3304-41D5-8D6E-829E8C06CF02}">
      <dgm:prSet/>
      <dgm:spPr/>
      <dgm:t>
        <a:bodyPr/>
        <a:lstStyle/>
        <a:p>
          <a:endParaRPr lang="ru-RU" sz="2400"/>
        </a:p>
      </dgm:t>
    </dgm:pt>
    <dgm:pt modelId="{C6C331A3-B6F0-4471-94AE-9A3763F85945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dirty="0"/>
        </a:p>
      </dgm:t>
    </dgm:pt>
    <dgm:pt modelId="{04DE2F55-D8A4-4B31-BCCC-933075DE2515}" type="parTrans" cxnId="{770BE07F-6984-4371-B971-20D55458C0A0}">
      <dgm:prSet/>
      <dgm:spPr/>
      <dgm:t>
        <a:bodyPr/>
        <a:lstStyle/>
        <a:p>
          <a:endParaRPr lang="ru-RU" sz="2400"/>
        </a:p>
      </dgm:t>
    </dgm:pt>
    <dgm:pt modelId="{39764B6E-B82C-4F9C-83BF-156941E91F2F}" type="sibTrans" cxnId="{770BE07F-6984-4371-B971-20D55458C0A0}">
      <dgm:prSet/>
      <dgm:spPr/>
      <dgm:t>
        <a:bodyPr/>
        <a:lstStyle/>
        <a:p>
          <a:endParaRPr lang="ru-RU" sz="2400"/>
        </a:p>
      </dgm:t>
    </dgm:pt>
    <dgm:pt modelId="{AE69D8F7-6B1C-4D1A-A9A5-CBD8C6445E4A}">
      <dgm:prSet phldrT="[Текст]" custT="1"/>
      <dgm:spPr/>
      <dgm:t>
        <a:bodyPr/>
        <a:lstStyle/>
        <a:p>
          <a:r>
            <a:rPr lang="ru-RU" sz="3600" dirty="0" smtClean="0"/>
            <a:t>+ некоммерческие организации</a:t>
          </a:r>
          <a:endParaRPr lang="ru-RU" sz="3600" dirty="0"/>
        </a:p>
      </dgm:t>
    </dgm:pt>
    <dgm:pt modelId="{AE5D519D-933F-4564-9FA4-E992406EA9F5}" type="parTrans" cxnId="{423F8EB3-37D0-4E99-8BCE-6C9F4CB9DC98}">
      <dgm:prSet/>
      <dgm:spPr/>
      <dgm:t>
        <a:bodyPr/>
        <a:lstStyle/>
        <a:p>
          <a:endParaRPr lang="ru-RU"/>
        </a:p>
      </dgm:t>
    </dgm:pt>
    <dgm:pt modelId="{146E195B-923A-4A8B-9E70-5DECB5F10C23}" type="sibTrans" cxnId="{423F8EB3-37D0-4E99-8BCE-6C9F4CB9DC98}">
      <dgm:prSet/>
      <dgm:spPr/>
      <dgm:t>
        <a:bodyPr/>
        <a:lstStyle/>
        <a:p>
          <a:endParaRPr lang="ru-RU"/>
        </a:p>
      </dgm:t>
    </dgm:pt>
    <dgm:pt modelId="{36B993F4-8864-48DA-B084-84FDF3C9C4A6}" type="pres">
      <dgm:prSet presAssocID="{20B69F45-44CA-4143-89C3-5A712131D2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072FAD-DEC1-41A5-8533-10968F435AC4}" type="pres">
      <dgm:prSet presAssocID="{20B69F45-44CA-4143-89C3-5A712131D2BF}" presName="Name1" presStyleCnt="0"/>
      <dgm:spPr/>
      <dgm:t>
        <a:bodyPr/>
        <a:lstStyle/>
        <a:p>
          <a:endParaRPr lang="ru-RU"/>
        </a:p>
      </dgm:t>
    </dgm:pt>
    <dgm:pt modelId="{6EBC46D4-4896-4DD9-B52F-769172A6F30B}" type="pres">
      <dgm:prSet presAssocID="{20B69F45-44CA-4143-89C3-5A712131D2BF}" presName="cycle" presStyleCnt="0"/>
      <dgm:spPr/>
      <dgm:t>
        <a:bodyPr/>
        <a:lstStyle/>
        <a:p>
          <a:endParaRPr lang="ru-RU"/>
        </a:p>
      </dgm:t>
    </dgm:pt>
    <dgm:pt modelId="{58E69D70-2A16-4480-B268-26AA177DA1D6}" type="pres">
      <dgm:prSet presAssocID="{20B69F45-44CA-4143-89C3-5A712131D2BF}" presName="srcNode" presStyleLbl="node1" presStyleIdx="0" presStyleCnt="6"/>
      <dgm:spPr/>
      <dgm:t>
        <a:bodyPr/>
        <a:lstStyle/>
        <a:p>
          <a:endParaRPr lang="ru-RU"/>
        </a:p>
      </dgm:t>
    </dgm:pt>
    <dgm:pt modelId="{0095EE71-FFDA-4696-9B8B-0D85D5051AC9}" type="pres">
      <dgm:prSet presAssocID="{20B69F45-44CA-4143-89C3-5A712131D2BF}" presName="conn" presStyleLbl="parChTrans1D2" presStyleIdx="0" presStyleCnt="1" custScaleX="97196"/>
      <dgm:spPr/>
      <dgm:t>
        <a:bodyPr/>
        <a:lstStyle/>
        <a:p>
          <a:endParaRPr lang="ru-RU"/>
        </a:p>
      </dgm:t>
    </dgm:pt>
    <dgm:pt modelId="{EDF14D51-7F34-4BA1-9E5E-1A7A03E1C803}" type="pres">
      <dgm:prSet presAssocID="{20B69F45-44CA-4143-89C3-5A712131D2BF}" presName="extraNode" presStyleLbl="node1" presStyleIdx="0" presStyleCnt="6"/>
      <dgm:spPr/>
      <dgm:t>
        <a:bodyPr/>
        <a:lstStyle/>
        <a:p>
          <a:endParaRPr lang="ru-RU"/>
        </a:p>
      </dgm:t>
    </dgm:pt>
    <dgm:pt modelId="{1B39C9F8-2F06-49CD-A229-3A821988B239}" type="pres">
      <dgm:prSet presAssocID="{20B69F45-44CA-4143-89C3-5A712131D2BF}" presName="dstNode" presStyleLbl="node1" presStyleIdx="0" presStyleCnt="6"/>
      <dgm:spPr/>
      <dgm:t>
        <a:bodyPr/>
        <a:lstStyle/>
        <a:p>
          <a:endParaRPr lang="ru-RU"/>
        </a:p>
      </dgm:t>
    </dgm:pt>
    <dgm:pt modelId="{A457EEF5-AC59-4555-B3C2-328B23CB05EB}" type="pres">
      <dgm:prSet presAssocID="{8F23122F-6FAB-44A6-B48E-AD3B57B822B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C9EA-781D-4F0F-9D2E-4CE7917B6DCA}" type="pres">
      <dgm:prSet presAssocID="{8F23122F-6FAB-44A6-B48E-AD3B57B822BC}" presName="accent_1" presStyleCnt="0"/>
      <dgm:spPr/>
      <dgm:t>
        <a:bodyPr/>
        <a:lstStyle/>
        <a:p>
          <a:endParaRPr lang="ru-RU"/>
        </a:p>
      </dgm:t>
    </dgm:pt>
    <dgm:pt modelId="{1CD6239B-B914-4EC5-A477-D0F013F07C62}" type="pres">
      <dgm:prSet presAssocID="{8F23122F-6FAB-44A6-B48E-AD3B57B822B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1DC57975-F0BE-418F-A0E6-4B862640DD91}" type="pres">
      <dgm:prSet presAssocID="{31F7B329-A55A-4F46-98B8-AE20872C018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6141-3E39-48F0-8D75-0F7C08603E8D}" type="pres">
      <dgm:prSet presAssocID="{31F7B329-A55A-4F46-98B8-AE20872C018C}" presName="accent_2" presStyleCnt="0"/>
      <dgm:spPr/>
      <dgm:t>
        <a:bodyPr/>
        <a:lstStyle/>
        <a:p>
          <a:endParaRPr lang="ru-RU"/>
        </a:p>
      </dgm:t>
    </dgm:pt>
    <dgm:pt modelId="{8C3854FC-1153-426B-B0F5-5391899379B7}" type="pres">
      <dgm:prSet presAssocID="{31F7B329-A55A-4F46-98B8-AE20872C018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AD4C38E7-650F-4314-9052-7A81BA293EF9}" type="pres">
      <dgm:prSet presAssocID="{68BDC8DD-8C51-4CA3-81A7-04E4F237DA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1458-7AB5-4765-A4C8-BEE91A032CA6}" type="pres">
      <dgm:prSet presAssocID="{68BDC8DD-8C51-4CA3-81A7-04E4F237DACA}" presName="accent_3" presStyleCnt="0"/>
      <dgm:spPr/>
      <dgm:t>
        <a:bodyPr/>
        <a:lstStyle/>
        <a:p>
          <a:endParaRPr lang="ru-RU"/>
        </a:p>
      </dgm:t>
    </dgm:pt>
    <dgm:pt modelId="{178D7990-8A5D-4640-9B89-3C7145F2FA6B}" type="pres">
      <dgm:prSet presAssocID="{68BDC8DD-8C51-4CA3-81A7-04E4F237DACA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3986FC04-6E1C-4B3C-9026-E07AB4E446EA}" type="pres">
      <dgm:prSet presAssocID="{A0B50E41-8F30-4520-BC29-D5E0906F23A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6BDB-464F-427D-B926-F95608C4ABBF}" type="pres">
      <dgm:prSet presAssocID="{A0B50E41-8F30-4520-BC29-D5E0906F23AD}" presName="accent_4" presStyleCnt="0"/>
      <dgm:spPr/>
      <dgm:t>
        <a:bodyPr/>
        <a:lstStyle/>
        <a:p>
          <a:endParaRPr lang="ru-RU"/>
        </a:p>
      </dgm:t>
    </dgm:pt>
    <dgm:pt modelId="{C5014E70-1C4E-4FE6-A3E5-02C2312B5B9C}" type="pres">
      <dgm:prSet presAssocID="{A0B50E41-8F30-4520-BC29-D5E0906F23A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66FA0D2E-19EB-4FDE-BC1F-E39A6F56A057}" type="pres">
      <dgm:prSet presAssocID="{C6C331A3-B6F0-4471-94AE-9A3763F8594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29438-379C-4940-B419-FFAB625CFE7E}" type="pres">
      <dgm:prSet presAssocID="{C6C331A3-B6F0-4471-94AE-9A3763F85945}" presName="accent_5" presStyleCnt="0"/>
      <dgm:spPr/>
      <dgm:t>
        <a:bodyPr/>
        <a:lstStyle/>
        <a:p>
          <a:endParaRPr lang="ru-RU"/>
        </a:p>
      </dgm:t>
    </dgm:pt>
    <dgm:pt modelId="{C7B0BD63-BFAF-457B-B0F5-AE663E0E3B08}" type="pres">
      <dgm:prSet presAssocID="{C6C331A3-B6F0-4471-94AE-9A3763F8594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6DEF4E19-D5AC-4268-8470-F6A82D183A59}" type="pres">
      <dgm:prSet presAssocID="{AE69D8F7-6B1C-4D1A-A9A5-CBD8C6445E4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B538-B8BF-4249-938F-8326D33A4588}" type="pres">
      <dgm:prSet presAssocID="{AE69D8F7-6B1C-4D1A-A9A5-CBD8C6445E4A}" presName="accent_6" presStyleCnt="0"/>
      <dgm:spPr/>
    </dgm:pt>
    <dgm:pt modelId="{0D05B385-F2BE-47B2-B685-1F8233D64B37}" type="pres">
      <dgm:prSet presAssocID="{AE69D8F7-6B1C-4D1A-A9A5-CBD8C6445E4A}" presName="accentRepeatNode" presStyleLbl="solidFgAcc1" presStyleIdx="5" presStyleCnt="6"/>
      <dgm:spPr>
        <a:solidFill>
          <a:schemeClr val="accent6">
            <a:lumMod val="75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</dgm:ptLst>
  <dgm:cxnLst>
    <dgm:cxn modelId="{69136212-FFEC-4F7F-A86B-ED8108FE87AF}" type="presOf" srcId="{C6C331A3-B6F0-4471-94AE-9A3763F85945}" destId="{66FA0D2E-19EB-4FDE-BC1F-E39A6F56A057}" srcOrd="0" destOrd="0" presId="urn:microsoft.com/office/officeart/2008/layout/VerticalCurvedList"/>
    <dgm:cxn modelId="{CD260F69-2D5D-418B-9B29-C4B0CC59649D}" type="presOf" srcId="{68BDC8DD-8C51-4CA3-81A7-04E4F237DACA}" destId="{AD4C38E7-650F-4314-9052-7A81BA293EF9}" srcOrd="0" destOrd="0" presId="urn:microsoft.com/office/officeart/2008/layout/VerticalCurvedList"/>
    <dgm:cxn modelId="{423F8EB3-37D0-4E99-8BCE-6C9F4CB9DC98}" srcId="{20B69F45-44CA-4143-89C3-5A712131D2BF}" destId="{AE69D8F7-6B1C-4D1A-A9A5-CBD8C6445E4A}" srcOrd="5" destOrd="0" parTransId="{AE5D519D-933F-4564-9FA4-E992406EA9F5}" sibTransId="{146E195B-923A-4A8B-9E70-5DECB5F10C23}"/>
    <dgm:cxn modelId="{6EE92BD7-3304-41D5-8D6E-829E8C06CF02}" srcId="{20B69F45-44CA-4143-89C3-5A712131D2BF}" destId="{A0B50E41-8F30-4520-BC29-D5E0906F23AD}" srcOrd="3" destOrd="0" parTransId="{01863B71-5E5C-4130-B4FA-114944F6D165}" sibTransId="{8EC07FAB-F206-4DB4-896F-F1E68CBE3021}"/>
    <dgm:cxn modelId="{E5F07F13-694D-4E4B-B756-B899BE23FDDA}" type="presOf" srcId="{20B69F45-44CA-4143-89C3-5A712131D2BF}" destId="{36B993F4-8864-48DA-B084-84FDF3C9C4A6}" srcOrd="0" destOrd="0" presId="urn:microsoft.com/office/officeart/2008/layout/VerticalCurvedList"/>
    <dgm:cxn modelId="{770BE07F-6984-4371-B971-20D55458C0A0}" srcId="{20B69F45-44CA-4143-89C3-5A712131D2BF}" destId="{C6C331A3-B6F0-4471-94AE-9A3763F85945}" srcOrd="4" destOrd="0" parTransId="{04DE2F55-D8A4-4B31-BCCC-933075DE2515}" sibTransId="{39764B6E-B82C-4F9C-83BF-156941E91F2F}"/>
    <dgm:cxn modelId="{DBD415EB-5FA7-4632-8C8C-A9A47B9B6C08}" srcId="{20B69F45-44CA-4143-89C3-5A712131D2BF}" destId="{31F7B329-A55A-4F46-98B8-AE20872C018C}" srcOrd="1" destOrd="0" parTransId="{855C4304-9353-4DB4-BBDA-7AB4BD9EB975}" sibTransId="{7D1A5917-BFBD-4EE5-AA1D-B24ABC8F7C62}"/>
    <dgm:cxn modelId="{4AE0B72C-63AC-4519-AEB0-A151EBAEFEE6}" type="presOf" srcId="{8F23122F-6FAB-44A6-B48E-AD3B57B822BC}" destId="{A457EEF5-AC59-4555-B3C2-328B23CB05EB}" srcOrd="0" destOrd="0" presId="urn:microsoft.com/office/officeart/2008/layout/VerticalCurvedList"/>
    <dgm:cxn modelId="{76C36B10-D35A-4024-B488-F87330448511}" srcId="{20B69F45-44CA-4143-89C3-5A712131D2BF}" destId="{68BDC8DD-8C51-4CA3-81A7-04E4F237DACA}" srcOrd="2" destOrd="0" parTransId="{F33F7F47-F92B-420D-A483-D42A6A554F04}" sibTransId="{1ABCE442-526F-4915-83E4-79EC471C12DD}"/>
    <dgm:cxn modelId="{928D10EE-C2C6-4047-B3E8-19AC1EF2B51D}" srcId="{20B69F45-44CA-4143-89C3-5A712131D2BF}" destId="{8F23122F-6FAB-44A6-B48E-AD3B57B822BC}" srcOrd="0" destOrd="0" parTransId="{2B60BC45-8FA9-4CB7-BAB9-799F5B634E6A}" sibTransId="{64DBBC5A-3121-4317-9C58-EE83368D6A2C}"/>
    <dgm:cxn modelId="{64E2B7A6-4C8C-47E7-A6A0-594546DBC039}" type="presOf" srcId="{AE69D8F7-6B1C-4D1A-A9A5-CBD8C6445E4A}" destId="{6DEF4E19-D5AC-4268-8470-F6A82D183A59}" srcOrd="0" destOrd="0" presId="urn:microsoft.com/office/officeart/2008/layout/VerticalCurvedList"/>
    <dgm:cxn modelId="{83D84B1A-294F-4FF9-93EE-67C2E9C93E00}" type="presOf" srcId="{A0B50E41-8F30-4520-BC29-D5E0906F23AD}" destId="{3986FC04-6E1C-4B3C-9026-E07AB4E446EA}" srcOrd="0" destOrd="0" presId="urn:microsoft.com/office/officeart/2008/layout/VerticalCurvedList"/>
    <dgm:cxn modelId="{6D64DEE1-1B18-4E95-A77C-F0990E5DF414}" type="presOf" srcId="{64DBBC5A-3121-4317-9C58-EE83368D6A2C}" destId="{0095EE71-FFDA-4696-9B8B-0D85D5051AC9}" srcOrd="0" destOrd="0" presId="urn:microsoft.com/office/officeart/2008/layout/VerticalCurvedList"/>
    <dgm:cxn modelId="{185B8383-4A09-4F27-9864-46E63FFBA14F}" type="presOf" srcId="{31F7B329-A55A-4F46-98B8-AE20872C018C}" destId="{1DC57975-F0BE-418F-A0E6-4B862640DD91}" srcOrd="0" destOrd="0" presId="urn:microsoft.com/office/officeart/2008/layout/VerticalCurvedList"/>
    <dgm:cxn modelId="{D3CB1C3A-66CE-47F4-8FF3-FC795C30C095}" type="presParOf" srcId="{36B993F4-8864-48DA-B084-84FDF3C9C4A6}" destId="{52072FAD-DEC1-41A5-8533-10968F435AC4}" srcOrd="0" destOrd="0" presId="urn:microsoft.com/office/officeart/2008/layout/VerticalCurvedList"/>
    <dgm:cxn modelId="{20B2C1CD-9145-4152-B9F6-83C9B6963394}" type="presParOf" srcId="{52072FAD-DEC1-41A5-8533-10968F435AC4}" destId="{6EBC46D4-4896-4DD9-B52F-769172A6F30B}" srcOrd="0" destOrd="0" presId="urn:microsoft.com/office/officeart/2008/layout/VerticalCurvedList"/>
    <dgm:cxn modelId="{AB01E7F1-8A39-4A11-86A7-D3C2BCA35B6A}" type="presParOf" srcId="{6EBC46D4-4896-4DD9-B52F-769172A6F30B}" destId="{58E69D70-2A16-4480-B268-26AA177DA1D6}" srcOrd="0" destOrd="0" presId="urn:microsoft.com/office/officeart/2008/layout/VerticalCurvedList"/>
    <dgm:cxn modelId="{DC62656B-FB22-4E75-8174-B408C73BDA03}" type="presParOf" srcId="{6EBC46D4-4896-4DD9-B52F-769172A6F30B}" destId="{0095EE71-FFDA-4696-9B8B-0D85D5051AC9}" srcOrd="1" destOrd="0" presId="urn:microsoft.com/office/officeart/2008/layout/VerticalCurvedList"/>
    <dgm:cxn modelId="{1C0071D9-F741-4F32-87C6-E0201867C2AD}" type="presParOf" srcId="{6EBC46D4-4896-4DD9-B52F-769172A6F30B}" destId="{EDF14D51-7F34-4BA1-9E5E-1A7A03E1C803}" srcOrd="2" destOrd="0" presId="urn:microsoft.com/office/officeart/2008/layout/VerticalCurvedList"/>
    <dgm:cxn modelId="{B669E9AC-3D11-49B5-82D3-584300F285F2}" type="presParOf" srcId="{6EBC46D4-4896-4DD9-B52F-769172A6F30B}" destId="{1B39C9F8-2F06-49CD-A229-3A821988B239}" srcOrd="3" destOrd="0" presId="urn:microsoft.com/office/officeart/2008/layout/VerticalCurvedList"/>
    <dgm:cxn modelId="{3A749CE0-8388-4365-B41E-21A01D32749B}" type="presParOf" srcId="{52072FAD-DEC1-41A5-8533-10968F435AC4}" destId="{A457EEF5-AC59-4555-B3C2-328B23CB05EB}" srcOrd="1" destOrd="0" presId="urn:microsoft.com/office/officeart/2008/layout/VerticalCurvedList"/>
    <dgm:cxn modelId="{0A53B087-8D3E-424F-A781-E3C142638D9D}" type="presParOf" srcId="{52072FAD-DEC1-41A5-8533-10968F435AC4}" destId="{3F73C9EA-781D-4F0F-9D2E-4CE7917B6DCA}" srcOrd="2" destOrd="0" presId="urn:microsoft.com/office/officeart/2008/layout/VerticalCurvedList"/>
    <dgm:cxn modelId="{D68738DD-B608-42CA-823F-26BAA9F7E143}" type="presParOf" srcId="{3F73C9EA-781D-4F0F-9D2E-4CE7917B6DCA}" destId="{1CD6239B-B914-4EC5-A477-D0F013F07C62}" srcOrd="0" destOrd="0" presId="urn:microsoft.com/office/officeart/2008/layout/VerticalCurvedList"/>
    <dgm:cxn modelId="{C9517ACC-0124-41A5-B396-DB130B7B7B9A}" type="presParOf" srcId="{52072FAD-DEC1-41A5-8533-10968F435AC4}" destId="{1DC57975-F0BE-418F-A0E6-4B862640DD91}" srcOrd="3" destOrd="0" presId="urn:microsoft.com/office/officeart/2008/layout/VerticalCurvedList"/>
    <dgm:cxn modelId="{C8B64FD9-58B2-4FE4-84DB-C85261D80C93}" type="presParOf" srcId="{52072FAD-DEC1-41A5-8533-10968F435AC4}" destId="{E6C66141-3E39-48F0-8D75-0F7C08603E8D}" srcOrd="4" destOrd="0" presId="urn:microsoft.com/office/officeart/2008/layout/VerticalCurvedList"/>
    <dgm:cxn modelId="{D6AE624F-F5D0-4369-AB8D-A6698597A775}" type="presParOf" srcId="{E6C66141-3E39-48F0-8D75-0F7C08603E8D}" destId="{8C3854FC-1153-426B-B0F5-5391899379B7}" srcOrd="0" destOrd="0" presId="urn:microsoft.com/office/officeart/2008/layout/VerticalCurvedList"/>
    <dgm:cxn modelId="{7E1CB2E7-6206-4D9D-A565-4A54FBFE1EAB}" type="presParOf" srcId="{52072FAD-DEC1-41A5-8533-10968F435AC4}" destId="{AD4C38E7-650F-4314-9052-7A81BA293EF9}" srcOrd="5" destOrd="0" presId="urn:microsoft.com/office/officeart/2008/layout/VerticalCurvedList"/>
    <dgm:cxn modelId="{FDBBDE98-FD55-4488-8157-B450B2194354}" type="presParOf" srcId="{52072FAD-DEC1-41A5-8533-10968F435AC4}" destId="{53CF1458-7AB5-4765-A4C8-BEE91A032CA6}" srcOrd="6" destOrd="0" presId="urn:microsoft.com/office/officeart/2008/layout/VerticalCurvedList"/>
    <dgm:cxn modelId="{93AF5E42-C2BD-48B1-BB54-EE666AA6CF43}" type="presParOf" srcId="{53CF1458-7AB5-4765-A4C8-BEE91A032CA6}" destId="{178D7990-8A5D-4640-9B89-3C7145F2FA6B}" srcOrd="0" destOrd="0" presId="urn:microsoft.com/office/officeart/2008/layout/VerticalCurvedList"/>
    <dgm:cxn modelId="{1BEE2061-7DC7-4EE3-8254-DB379465DEB3}" type="presParOf" srcId="{52072FAD-DEC1-41A5-8533-10968F435AC4}" destId="{3986FC04-6E1C-4B3C-9026-E07AB4E446EA}" srcOrd="7" destOrd="0" presId="urn:microsoft.com/office/officeart/2008/layout/VerticalCurvedList"/>
    <dgm:cxn modelId="{0D0CA0A1-289A-455F-818B-83185E6A16F1}" type="presParOf" srcId="{52072FAD-DEC1-41A5-8533-10968F435AC4}" destId="{85AD6BDB-464F-427D-B926-F95608C4ABBF}" srcOrd="8" destOrd="0" presId="urn:microsoft.com/office/officeart/2008/layout/VerticalCurvedList"/>
    <dgm:cxn modelId="{1DE37A5C-7CB4-4D28-A990-AD032F4574F6}" type="presParOf" srcId="{85AD6BDB-464F-427D-B926-F95608C4ABBF}" destId="{C5014E70-1C4E-4FE6-A3E5-02C2312B5B9C}" srcOrd="0" destOrd="0" presId="urn:microsoft.com/office/officeart/2008/layout/VerticalCurvedList"/>
    <dgm:cxn modelId="{27E002E1-A4A0-4B1A-A278-C9470DB05AC0}" type="presParOf" srcId="{52072FAD-DEC1-41A5-8533-10968F435AC4}" destId="{66FA0D2E-19EB-4FDE-BC1F-E39A6F56A057}" srcOrd="9" destOrd="0" presId="urn:microsoft.com/office/officeart/2008/layout/VerticalCurvedList"/>
    <dgm:cxn modelId="{9041681F-40A8-42C5-87C0-A47B4FC5709C}" type="presParOf" srcId="{52072FAD-DEC1-41A5-8533-10968F435AC4}" destId="{34029438-379C-4940-B419-FFAB625CFE7E}" srcOrd="10" destOrd="0" presId="urn:microsoft.com/office/officeart/2008/layout/VerticalCurvedList"/>
    <dgm:cxn modelId="{8537B80F-18C8-4EBA-B33D-B3448EFF0D1B}" type="presParOf" srcId="{34029438-379C-4940-B419-FFAB625CFE7E}" destId="{C7B0BD63-BFAF-457B-B0F5-AE663E0E3B08}" srcOrd="0" destOrd="0" presId="urn:microsoft.com/office/officeart/2008/layout/VerticalCurvedList"/>
    <dgm:cxn modelId="{37EF3CC0-2A54-4C24-A560-269201F1C3B3}" type="presParOf" srcId="{52072FAD-DEC1-41A5-8533-10968F435AC4}" destId="{6DEF4E19-D5AC-4268-8470-F6A82D183A59}" srcOrd="11" destOrd="0" presId="urn:microsoft.com/office/officeart/2008/layout/VerticalCurvedList"/>
    <dgm:cxn modelId="{EBAB24D3-7002-4B0F-B254-64487A011E79}" type="presParOf" srcId="{52072FAD-DEC1-41A5-8533-10968F435AC4}" destId="{4B75B538-B8BF-4249-938F-8326D33A4588}" srcOrd="12" destOrd="0" presId="urn:microsoft.com/office/officeart/2008/layout/VerticalCurvedList"/>
    <dgm:cxn modelId="{1B533B8E-2D18-46B2-AFE3-FE3376D81149}" type="presParOf" srcId="{4B75B538-B8BF-4249-938F-8326D33A4588}" destId="{0D05B385-F2BE-47B2-B685-1F8233D64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B93C7-4BC9-4220-B9DD-A2CE7E5D74FB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C085BE-ADD3-4139-88D8-64F4F8387792}">
      <dgm:prSet phldrT="[Текст]" custT="1"/>
      <dgm:spPr/>
      <dgm:t>
        <a:bodyPr/>
        <a:lstStyle/>
        <a:p>
          <a:r>
            <a:rPr lang="ru-RU" sz="3200" dirty="0" smtClean="0"/>
            <a:t>ДО:</a:t>
          </a:r>
          <a:endParaRPr lang="ru-RU" sz="3200" dirty="0"/>
        </a:p>
      </dgm:t>
    </dgm:pt>
    <dgm:pt modelId="{BD1E61B4-2E00-4DC1-A79D-45BCF1B2F663}" type="parTrans" cxnId="{7B552CCB-52CB-42B3-897C-F40CC7E6FC10}">
      <dgm:prSet/>
      <dgm:spPr/>
      <dgm:t>
        <a:bodyPr/>
        <a:lstStyle/>
        <a:p>
          <a:endParaRPr lang="ru-RU"/>
        </a:p>
      </dgm:t>
    </dgm:pt>
    <dgm:pt modelId="{CCE3ACA1-E70D-4472-A49B-F11D62272F1F}" type="sibTrans" cxnId="{7B552CCB-52CB-42B3-897C-F40CC7E6FC10}">
      <dgm:prSet/>
      <dgm:spPr/>
      <dgm:t>
        <a:bodyPr/>
        <a:lstStyle/>
        <a:p>
          <a:endParaRPr lang="ru-RU"/>
        </a:p>
      </dgm:t>
    </dgm:pt>
    <dgm:pt modelId="{4C27662A-86D2-4A38-9981-474484C080D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 ноября</a:t>
          </a:r>
        </a:p>
      </dgm:t>
    </dgm:pt>
    <dgm:pt modelId="{33FB7788-4E42-445C-B6DB-C61DE783DFFF}" type="parTrans" cxnId="{ECC3AB02-FA25-407C-9016-0543946DD1AB}">
      <dgm:prSet/>
      <dgm:spPr/>
      <dgm:t>
        <a:bodyPr/>
        <a:lstStyle/>
        <a:p>
          <a:endParaRPr lang="ru-RU"/>
        </a:p>
      </dgm:t>
    </dgm:pt>
    <dgm:pt modelId="{3294CE3C-C78A-4A54-8C33-9AE26E07F5EB}" type="sibTrans" cxnId="{ECC3AB02-FA25-407C-9016-0543946DD1AB}">
      <dgm:prSet/>
      <dgm:spPr/>
      <dgm:t>
        <a:bodyPr/>
        <a:lstStyle/>
        <a:p>
          <a:endParaRPr lang="ru-RU"/>
        </a:p>
      </dgm:t>
    </dgm:pt>
    <dgm:pt modelId="{0F279915-04AF-4740-A3A5-B2A2761934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 марта</a:t>
          </a:r>
          <a:endParaRPr lang="ru-RU" dirty="0"/>
        </a:p>
      </dgm:t>
    </dgm:pt>
    <dgm:pt modelId="{6D681A2A-C35F-4209-89B2-5F3ADF4B40F2}" type="parTrans" cxnId="{12233D97-64D7-49BF-9310-2ABA4B96B05F}">
      <dgm:prSet/>
      <dgm:spPr/>
      <dgm:t>
        <a:bodyPr/>
        <a:lstStyle/>
        <a:p>
          <a:endParaRPr lang="ru-RU"/>
        </a:p>
      </dgm:t>
    </dgm:pt>
    <dgm:pt modelId="{866B3A2F-1DDF-43C0-9D0C-B40EE4EB7E08}" type="sibTrans" cxnId="{12233D97-64D7-49BF-9310-2ABA4B96B05F}">
      <dgm:prSet/>
      <dgm:spPr/>
      <dgm:t>
        <a:bodyPr/>
        <a:lstStyle/>
        <a:p>
          <a:endParaRPr lang="ru-RU"/>
        </a:p>
      </dgm:t>
    </dgm:pt>
    <dgm:pt modelId="{3CBF1B34-A7CC-4730-926D-FF8D07DD89BD}">
      <dgm:prSet phldrT="[Текст]" custT="1"/>
      <dgm:spPr/>
      <dgm:t>
        <a:bodyPr/>
        <a:lstStyle/>
        <a:p>
          <a:r>
            <a:rPr lang="ru-RU" sz="3200" dirty="0" smtClean="0"/>
            <a:t>Конкурсный отбор </a:t>
          </a:r>
          <a:r>
            <a:rPr lang="ru-RU" sz="3200" dirty="0" smtClean="0"/>
            <a:t>ДО:</a:t>
          </a:r>
          <a:endParaRPr lang="ru-RU" sz="3200" dirty="0"/>
        </a:p>
      </dgm:t>
    </dgm:pt>
    <dgm:pt modelId="{F9723D58-8030-43D1-AB4D-6158ADC73B03}" type="parTrans" cxnId="{39FE54CB-A52C-4B8E-8208-44AD7FAC094E}">
      <dgm:prSet/>
      <dgm:spPr/>
      <dgm:t>
        <a:bodyPr/>
        <a:lstStyle/>
        <a:p>
          <a:endParaRPr lang="ru-RU"/>
        </a:p>
      </dgm:t>
    </dgm:pt>
    <dgm:pt modelId="{5C07EDC7-0B1F-4FB7-B354-AB496D2AB3DA}" type="sibTrans" cxnId="{39FE54CB-A52C-4B8E-8208-44AD7FAC094E}">
      <dgm:prSet/>
      <dgm:spPr/>
      <dgm:t>
        <a:bodyPr/>
        <a:lstStyle/>
        <a:p>
          <a:endParaRPr lang="ru-RU"/>
        </a:p>
      </dgm:t>
    </dgm:pt>
    <dgm:pt modelId="{16D37E7D-EA8B-4349-8C92-373C1AD5569F}">
      <dgm:prSet phldrT="[Текст]"/>
      <dgm:spPr/>
      <dgm:t>
        <a:bodyPr/>
        <a:lstStyle/>
        <a:p>
          <a:r>
            <a:rPr lang="ru-RU" dirty="0" smtClean="0"/>
            <a:t>15 декабря</a:t>
          </a:r>
          <a:endParaRPr lang="ru-RU" dirty="0"/>
        </a:p>
      </dgm:t>
    </dgm:pt>
    <dgm:pt modelId="{B88C927C-848D-472A-ACD2-48D7D4DB1F94}" type="parTrans" cxnId="{2960BDAA-79D9-42EA-B57D-A7315371D105}">
      <dgm:prSet/>
      <dgm:spPr/>
      <dgm:t>
        <a:bodyPr/>
        <a:lstStyle/>
        <a:p>
          <a:endParaRPr lang="ru-RU"/>
        </a:p>
      </dgm:t>
    </dgm:pt>
    <dgm:pt modelId="{1C078534-09C7-4CE8-A9D4-F4FE71825D4D}" type="sibTrans" cxnId="{2960BDAA-79D9-42EA-B57D-A7315371D105}">
      <dgm:prSet/>
      <dgm:spPr/>
      <dgm:t>
        <a:bodyPr/>
        <a:lstStyle/>
        <a:p>
          <a:endParaRPr lang="ru-RU"/>
        </a:p>
      </dgm:t>
    </dgm:pt>
    <dgm:pt modelId="{A971ED1F-91BC-49EC-BD31-FB71375FAD6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15 апреля</a:t>
          </a:r>
          <a:endParaRPr lang="ru-RU" dirty="0"/>
        </a:p>
      </dgm:t>
    </dgm:pt>
    <dgm:pt modelId="{169F3317-6524-4EAB-A757-533AB7789033}" type="parTrans" cxnId="{B7CFCB34-9118-4A0B-8A3D-CA27AE43965F}">
      <dgm:prSet/>
      <dgm:spPr/>
      <dgm:t>
        <a:bodyPr/>
        <a:lstStyle/>
        <a:p>
          <a:endParaRPr lang="ru-RU"/>
        </a:p>
      </dgm:t>
    </dgm:pt>
    <dgm:pt modelId="{92730137-B800-420C-90E9-52FF8917F2B3}" type="sibTrans" cxnId="{B7CFCB34-9118-4A0B-8A3D-CA27AE43965F}">
      <dgm:prSet/>
      <dgm:spPr/>
      <dgm:t>
        <a:bodyPr/>
        <a:lstStyle/>
        <a:p>
          <a:endParaRPr lang="ru-RU"/>
        </a:p>
      </dgm:t>
    </dgm:pt>
    <dgm:pt modelId="{72622DB6-B545-4701-BEC0-80DD89C5A825}">
      <dgm:prSet custT="1"/>
      <dgm:spPr/>
      <dgm:t>
        <a:bodyPr/>
        <a:lstStyle/>
        <a:p>
          <a:r>
            <a:rPr lang="ru-RU" sz="3200" dirty="0" smtClean="0"/>
            <a:t>С:</a:t>
          </a:r>
          <a:endParaRPr lang="ru-RU" sz="3200" dirty="0"/>
        </a:p>
      </dgm:t>
    </dgm:pt>
    <dgm:pt modelId="{B66B47AD-38F7-4391-86F7-88558ADBFE96}" type="parTrans" cxnId="{6FA5F7C1-6297-408D-BF7C-F435A513F806}">
      <dgm:prSet/>
      <dgm:spPr/>
      <dgm:t>
        <a:bodyPr/>
        <a:lstStyle/>
        <a:p>
          <a:endParaRPr lang="ru-RU"/>
        </a:p>
      </dgm:t>
    </dgm:pt>
    <dgm:pt modelId="{A6505A4C-E3F2-46F1-AF85-9FD747E34676}" type="sibTrans" cxnId="{6FA5F7C1-6297-408D-BF7C-F435A513F806}">
      <dgm:prSet/>
      <dgm:spPr/>
      <dgm:t>
        <a:bodyPr/>
        <a:lstStyle/>
        <a:p>
          <a:endParaRPr lang="ru-RU"/>
        </a:p>
      </dgm:t>
    </dgm:pt>
    <dgm:pt modelId="{7BAB6206-9B3B-4315-83E2-70B89A2709A7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/>
            <a:t>1 сентября</a:t>
          </a:r>
          <a:endParaRPr lang="ru-RU" dirty="0" smtClean="0"/>
        </a:p>
      </dgm:t>
    </dgm:pt>
    <dgm:pt modelId="{1A47E521-B84E-428A-B5E1-C302E3058AB9}" type="parTrans" cxnId="{169329CD-51F3-4D25-B02B-730257818D69}">
      <dgm:prSet/>
      <dgm:spPr/>
      <dgm:t>
        <a:bodyPr/>
        <a:lstStyle/>
        <a:p>
          <a:endParaRPr lang="ru-RU"/>
        </a:p>
      </dgm:t>
    </dgm:pt>
    <dgm:pt modelId="{29DB699D-8B2D-4B95-BACB-DC8EFE3A95CC}" type="sibTrans" cxnId="{169329CD-51F3-4D25-B02B-730257818D69}">
      <dgm:prSet/>
      <dgm:spPr/>
      <dgm:t>
        <a:bodyPr/>
        <a:lstStyle/>
        <a:p>
          <a:endParaRPr lang="ru-RU"/>
        </a:p>
      </dgm:t>
    </dgm:pt>
    <dgm:pt modelId="{6F6D4DD0-6C65-40F6-8B5D-0DE0FE18888B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/>
            <a:t>1 января</a:t>
          </a:r>
          <a:endParaRPr lang="ru-RU" dirty="0"/>
        </a:p>
      </dgm:t>
    </dgm:pt>
    <dgm:pt modelId="{E1597A7C-2AC8-4D0E-BB73-C8CC8F65AE18}" type="parTrans" cxnId="{7E00495A-CD05-4B72-9160-14F2CD1D4E84}">
      <dgm:prSet/>
      <dgm:spPr/>
      <dgm:t>
        <a:bodyPr/>
        <a:lstStyle/>
        <a:p>
          <a:endParaRPr lang="ru-RU"/>
        </a:p>
      </dgm:t>
    </dgm:pt>
    <dgm:pt modelId="{A9143797-ED06-4237-8233-80CB3E2260DA}" type="sibTrans" cxnId="{7E00495A-CD05-4B72-9160-14F2CD1D4E84}">
      <dgm:prSet/>
      <dgm:spPr/>
      <dgm:t>
        <a:bodyPr/>
        <a:lstStyle/>
        <a:p>
          <a:endParaRPr lang="ru-RU"/>
        </a:p>
      </dgm:t>
    </dgm:pt>
    <dgm:pt modelId="{E9AF8F8E-598A-4266-BB9B-95257BD5D402}">
      <dgm:prSet/>
      <dgm:spPr/>
      <dgm:t>
        <a:bodyPr/>
        <a:lstStyle/>
        <a:p>
          <a:r>
            <a:rPr lang="ru-RU" dirty="0" smtClean="0"/>
            <a:t>Подача заявок на конкурс:</a:t>
          </a:r>
          <a:endParaRPr lang="ru-RU" dirty="0"/>
        </a:p>
      </dgm:t>
    </dgm:pt>
    <dgm:pt modelId="{8E3846CD-C2BE-4275-97D6-E7F6DECBF0AE}" type="parTrans" cxnId="{1667BDAB-E6C4-4A9B-B1BD-C118E388173F}">
      <dgm:prSet/>
      <dgm:spPr/>
      <dgm:t>
        <a:bodyPr/>
        <a:lstStyle/>
        <a:p>
          <a:endParaRPr lang="ru-RU"/>
        </a:p>
      </dgm:t>
    </dgm:pt>
    <dgm:pt modelId="{43DA187B-63E2-4FC7-8B1C-17EBEACF2D5D}" type="sibTrans" cxnId="{1667BDAB-E6C4-4A9B-B1BD-C118E388173F}">
      <dgm:prSet/>
      <dgm:spPr/>
      <dgm:t>
        <a:bodyPr/>
        <a:lstStyle/>
        <a:p>
          <a:endParaRPr lang="ru-RU"/>
        </a:p>
      </dgm:t>
    </dgm:pt>
    <dgm:pt modelId="{3C12692D-66F6-43D3-BE8D-5AF6F4873052}" type="pres">
      <dgm:prSet presAssocID="{CACB93C7-4BC9-4220-B9DD-A2CE7E5D74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E03DC-B4FD-439D-8081-63C7A848ACED}" type="pres">
      <dgm:prSet presAssocID="{3CBF1B34-A7CC-4730-926D-FF8D07DD89BD}" presName="boxAndChildren" presStyleCnt="0"/>
      <dgm:spPr/>
      <dgm:t>
        <a:bodyPr/>
        <a:lstStyle/>
        <a:p>
          <a:endParaRPr lang="ru-RU"/>
        </a:p>
      </dgm:t>
    </dgm:pt>
    <dgm:pt modelId="{1E1CEDB8-7F2C-455C-BB67-6D4DBCDBE33C}" type="pres">
      <dgm:prSet presAssocID="{3CBF1B34-A7CC-4730-926D-FF8D07DD89BD}" presName="parentTextBox" presStyleLbl="node1" presStyleIdx="0" presStyleCnt="4"/>
      <dgm:spPr/>
      <dgm:t>
        <a:bodyPr/>
        <a:lstStyle/>
        <a:p>
          <a:endParaRPr lang="ru-RU"/>
        </a:p>
      </dgm:t>
    </dgm:pt>
    <dgm:pt modelId="{32452131-27B6-4A72-80BA-922D8961D288}" type="pres">
      <dgm:prSet presAssocID="{3CBF1B34-A7CC-4730-926D-FF8D07DD89BD}" presName="entireBox" presStyleLbl="node1" presStyleIdx="0" presStyleCnt="4"/>
      <dgm:spPr/>
      <dgm:t>
        <a:bodyPr/>
        <a:lstStyle/>
        <a:p>
          <a:endParaRPr lang="ru-RU"/>
        </a:p>
      </dgm:t>
    </dgm:pt>
    <dgm:pt modelId="{1AE1BD6F-3043-4C6F-A7E3-F54C86F2198B}" type="pres">
      <dgm:prSet presAssocID="{3CBF1B34-A7CC-4730-926D-FF8D07DD89BD}" presName="descendantBox" presStyleCnt="0"/>
      <dgm:spPr/>
      <dgm:t>
        <a:bodyPr/>
        <a:lstStyle/>
        <a:p>
          <a:endParaRPr lang="ru-RU"/>
        </a:p>
      </dgm:t>
    </dgm:pt>
    <dgm:pt modelId="{2F10B400-139F-4CC2-9A3F-568C7C9CBA86}" type="pres">
      <dgm:prSet presAssocID="{16D37E7D-EA8B-4349-8C92-373C1AD5569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365B-9F96-4249-829D-B718BA211F94}" type="pres">
      <dgm:prSet presAssocID="{A971ED1F-91BC-49EC-BD31-FB71375FAD6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7544-CCD5-49C7-9FE0-E21EEA6DF3BF}" type="pres">
      <dgm:prSet presAssocID="{CCE3ACA1-E70D-4472-A49B-F11D62272F1F}" presName="sp" presStyleCnt="0"/>
      <dgm:spPr/>
      <dgm:t>
        <a:bodyPr/>
        <a:lstStyle/>
        <a:p>
          <a:endParaRPr lang="ru-RU"/>
        </a:p>
      </dgm:t>
    </dgm:pt>
    <dgm:pt modelId="{68D96431-DE2B-4A0E-ADE2-35034419D7FF}" type="pres">
      <dgm:prSet presAssocID="{A7C085BE-ADD3-4139-88D8-64F4F8387792}" presName="arrowAndChildren" presStyleCnt="0"/>
      <dgm:spPr/>
      <dgm:t>
        <a:bodyPr/>
        <a:lstStyle/>
        <a:p>
          <a:endParaRPr lang="ru-RU"/>
        </a:p>
      </dgm:t>
    </dgm:pt>
    <dgm:pt modelId="{0355C0DF-033A-4B5D-A318-D7A8ED634EC0}" type="pres">
      <dgm:prSet presAssocID="{A7C085BE-ADD3-4139-88D8-64F4F8387792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96A2F87C-BABF-4EE0-9C95-919FE429208D}" type="pres">
      <dgm:prSet presAssocID="{A7C085BE-ADD3-4139-88D8-64F4F8387792}" presName="arrow" presStyleLbl="node1" presStyleIdx="1" presStyleCnt="4"/>
      <dgm:spPr/>
      <dgm:t>
        <a:bodyPr/>
        <a:lstStyle/>
        <a:p>
          <a:endParaRPr lang="ru-RU"/>
        </a:p>
      </dgm:t>
    </dgm:pt>
    <dgm:pt modelId="{13650A91-6A10-45F2-B32A-20A144AC339F}" type="pres">
      <dgm:prSet presAssocID="{A7C085BE-ADD3-4139-88D8-64F4F8387792}" presName="descendantArrow" presStyleCnt="0"/>
      <dgm:spPr/>
      <dgm:t>
        <a:bodyPr/>
        <a:lstStyle/>
        <a:p>
          <a:endParaRPr lang="ru-RU"/>
        </a:p>
      </dgm:t>
    </dgm:pt>
    <dgm:pt modelId="{6F582434-8A33-49E2-A2D7-181A4C05C3E2}" type="pres">
      <dgm:prSet presAssocID="{4C27662A-86D2-4A38-9981-474484C080D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AD81F-73E0-4CA7-BE7B-C8C5A94CC3D7}" type="pres">
      <dgm:prSet presAssocID="{0F279915-04AF-4740-A3A5-B2A2761934A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AD1D2-E9AB-4A7E-9394-1CD371023C7B}" type="pres">
      <dgm:prSet presAssocID="{A6505A4C-E3F2-46F1-AF85-9FD747E34676}" presName="sp" presStyleCnt="0"/>
      <dgm:spPr/>
    </dgm:pt>
    <dgm:pt modelId="{BEBC4132-76F2-4C2F-AD91-6E39DA123D81}" type="pres">
      <dgm:prSet presAssocID="{72622DB6-B545-4701-BEC0-80DD89C5A825}" presName="arrowAndChildren" presStyleCnt="0"/>
      <dgm:spPr/>
    </dgm:pt>
    <dgm:pt modelId="{26A3ACBB-9AFD-4FF1-AB94-EAC01ECB8999}" type="pres">
      <dgm:prSet presAssocID="{72622DB6-B545-4701-BEC0-80DD89C5A82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3E89F1D-5B54-4DCA-BA3C-08DA192C8D6D}" type="pres">
      <dgm:prSet presAssocID="{72622DB6-B545-4701-BEC0-80DD89C5A825}" presName="arrow" presStyleLbl="node1" presStyleIdx="2" presStyleCnt="4"/>
      <dgm:spPr/>
      <dgm:t>
        <a:bodyPr/>
        <a:lstStyle/>
        <a:p>
          <a:endParaRPr lang="ru-RU"/>
        </a:p>
      </dgm:t>
    </dgm:pt>
    <dgm:pt modelId="{A8E1F002-E8E4-4A56-A9F6-3A8B621D3BA3}" type="pres">
      <dgm:prSet presAssocID="{72622DB6-B545-4701-BEC0-80DD89C5A825}" presName="descendantArrow" presStyleCnt="0"/>
      <dgm:spPr/>
    </dgm:pt>
    <dgm:pt modelId="{30DCD366-54F6-4F0F-A1FE-703B127EF8B4}" type="pres">
      <dgm:prSet presAssocID="{7BAB6206-9B3B-4315-83E2-70B89A2709A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F668A-498F-4756-9F23-6260DA32E161}" type="pres">
      <dgm:prSet presAssocID="{6F6D4DD0-6C65-40F6-8B5D-0DE0FE18888B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6F86E-0141-4DB6-85C7-5E8A9EDE8DD9}" type="pres">
      <dgm:prSet presAssocID="{43DA187B-63E2-4FC7-8B1C-17EBEACF2D5D}" presName="sp" presStyleCnt="0"/>
      <dgm:spPr/>
    </dgm:pt>
    <dgm:pt modelId="{B0F21D12-FA21-4026-978E-4AE775D2FB13}" type="pres">
      <dgm:prSet presAssocID="{E9AF8F8E-598A-4266-BB9B-95257BD5D402}" presName="arrowAndChildren" presStyleCnt="0"/>
      <dgm:spPr/>
    </dgm:pt>
    <dgm:pt modelId="{797BB915-7A79-49E3-8BAB-3C141B16FD3A}" type="pres">
      <dgm:prSet presAssocID="{E9AF8F8E-598A-4266-BB9B-95257BD5D40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390FA97-026A-418C-8F41-E74B3286281E}" type="presOf" srcId="{A971ED1F-91BC-49EC-BD31-FB71375FAD62}" destId="{A071365B-9F96-4249-829D-B718BA211F94}" srcOrd="0" destOrd="0" presId="urn:microsoft.com/office/officeart/2005/8/layout/process4"/>
    <dgm:cxn modelId="{459A1843-7417-4219-884A-FCFC1D37B88C}" type="presOf" srcId="{3CBF1B34-A7CC-4730-926D-FF8D07DD89BD}" destId="{1E1CEDB8-7F2C-455C-BB67-6D4DBCDBE33C}" srcOrd="0" destOrd="0" presId="urn:microsoft.com/office/officeart/2005/8/layout/process4"/>
    <dgm:cxn modelId="{169329CD-51F3-4D25-B02B-730257818D69}" srcId="{72622DB6-B545-4701-BEC0-80DD89C5A825}" destId="{7BAB6206-9B3B-4315-83E2-70B89A2709A7}" srcOrd="0" destOrd="0" parTransId="{1A47E521-B84E-428A-B5E1-C302E3058AB9}" sibTransId="{29DB699D-8B2D-4B95-BACB-DC8EFE3A95CC}"/>
    <dgm:cxn modelId="{12233D97-64D7-49BF-9310-2ABA4B96B05F}" srcId="{A7C085BE-ADD3-4139-88D8-64F4F8387792}" destId="{0F279915-04AF-4740-A3A5-B2A2761934A0}" srcOrd="1" destOrd="0" parTransId="{6D681A2A-C35F-4209-89B2-5F3ADF4B40F2}" sibTransId="{866B3A2F-1DDF-43C0-9D0C-B40EE4EB7E08}"/>
    <dgm:cxn modelId="{23AF1EE1-B9F8-45CF-B3F7-BAC8E5563780}" type="presOf" srcId="{7BAB6206-9B3B-4315-83E2-70B89A2709A7}" destId="{30DCD366-54F6-4F0F-A1FE-703B127EF8B4}" srcOrd="0" destOrd="0" presId="urn:microsoft.com/office/officeart/2005/8/layout/process4"/>
    <dgm:cxn modelId="{6FA5F7C1-6297-408D-BF7C-F435A513F806}" srcId="{CACB93C7-4BC9-4220-B9DD-A2CE7E5D74FB}" destId="{72622DB6-B545-4701-BEC0-80DD89C5A825}" srcOrd="1" destOrd="0" parTransId="{B66B47AD-38F7-4391-86F7-88558ADBFE96}" sibTransId="{A6505A4C-E3F2-46F1-AF85-9FD747E34676}"/>
    <dgm:cxn modelId="{7B552CCB-52CB-42B3-897C-F40CC7E6FC10}" srcId="{CACB93C7-4BC9-4220-B9DD-A2CE7E5D74FB}" destId="{A7C085BE-ADD3-4139-88D8-64F4F8387792}" srcOrd="2" destOrd="0" parTransId="{BD1E61B4-2E00-4DC1-A79D-45BCF1B2F663}" sibTransId="{CCE3ACA1-E70D-4472-A49B-F11D62272F1F}"/>
    <dgm:cxn modelId="{B7CFCB34-9118-4A0B-8A3D-CA27AE43965F}" srcId="{3CBF1B34-A7CC-4730-926D-FF8D07DD89BD}" destId="{A971ED1F-91BC-49EC-BD31-FB71375FAD62}" srcOrd="1" destOrd="0" parTransId="{169F3317-6524-4EAB-A757-533AB7789033}" sibTransId="{92730137-B800-420C-90E9-52FF8917F2B3}"/>
    <dgm:cxn modelId="{F1ABD470-AACE-4C87-B42B-6249AB974581}" type="presOf" srcId="{72622DB6-B545-4701-BEC0-80DD89C5A825}" destId="{26A3ACBB-9AFD-4FF1-AB94-EAC01ECB8999}" srcOrd="0" destOrd="0" presId="urn:microsoft.com/office/officeart/2005/8/layout/process4"/>
    <dgm:cxn modelId="{2960BDAA-79D9-42EA-B57D-A7315371D105}" srcId="{3CBF1B34-A7CC-4730-926D-FF8D07DD89BD}" destId="{16D37E7D-EA8B-4349-8C92-373C1AD5569F}" srcOrd="0" destOrd="0" parTransId="{B88C927C-848D-472A-ACD2-48D7D4DB1F94}" sibTransId="{1C078534-09C7-4CE8-A9D4-F4FE71825D4D}"/>
    <dgm:cxn modelId="{7E00495A-CD05-4B72-9160-14F2CD1D4E84}" srcId="{72622DB6-B545-4701-BEC0-80DD89C5A825}" destId="{6F6D4DD0-6C65-40F6-8B5D-0DE0FE18888B}" srcOrd="1" destOrd="0" parTransId="{E1597A7C-2AC8-4D0E-BB73-C8CC8F65AE18}" sibTransId="{A9143797-ED06-4237-8233-80CB3E2260DA}"/>
    <dgm:cxn modelId="{861721D1-DDB5-421A-9A2A-652DB9AC5512}" type="presOf" srcId="{A7C085BE-ADD3-4139-88D8-64F4F8387792}" destId="{96A2F87C-BABF-4EE0-9C95-919FE429208D}" srcOrd="1" destOrd="0" presId="urn:microsoft.com/office/officeart/2005/8/layout/process4"/>
    <dgm:cxn modelId="{4CD70B2C-3978-41DB-9472-F44DB4190B94}" type="presOf" srcId="{E9AF8F8E-598A-4266-BB9B-95257BD5D402}" destId="{797BB915-7A79-49E3-8BAB-3C141B16FD3A}" srcOrd="0" destOrd="0" presId="urn:microsoft.com/office/officeart/2005/8/layout/process4"/>
    <dgm:cxn modelId="{1667BDAB-E6C4-4A9B-B1BD-C118E388173F}" srcId="{CACB93C7-4BC9-4220-B9DD-A2CE7E5D74FB}" destId="{E9AF8F8E-598A-4266-BB9B-95257BD5D402}" srcOrd="0" destOrd="0" parTransId="{8E3846CD-C2BE-4275-97D6-E7F6DECBF0AE}" sibTransId="{43DA187B-63E2-4FC7-8B1C-17EBEACF2D5D}"/>
    <dgm:cxn modelId="{23748E6A-1CB0-4A55-ADD2-6361331DA588}" type="presOf" srcId="{6F6D4DD0-6C65-40F6-8B5D-0DE0FE18888B}" destId="{2C7F668A-498F-4756-9F23-6260DA32E161}" srcOrd="0" destOrd="0" presId="urn:microsoft.com/office/officeart/2005/8/layout/process4"/>
    <dgm:cxn modelId="{1DC0E1E2-7B33-490F-95E7-119CD4DF38DC}" type="presOf" srcId="{72622DB6-B545-4701-BEC0-80DD89C5A825}" destId="{23E89F1D-5B54-4DCA-BA3C-08DA192C8D6D}" srcOrd="1" destOrd="0" presId="urn:microsoft.com/office/officeart/2005/8/layout/process4"/>
    <dgm:cxn modelId="{D0ADD850-DD01-4826-98EC-D29FD7285BCE}" type="presOf" srcId="{0F279915-04AF-4740-A3A5-B2A2761934A0}" destId="{786AD81F-73E0-4CA7-BE7B-C8C5A94CC3D7}" srcOrd="0" destOrd="0" presId="urn:microsoft.com/office/officeart/2005/8/layout/process4"/>
    <dgm:cxn modelId="{8BE04CC5-6DC1-4F76-9F99-C539A44B1537}" type="presOf" srcId="{3CBF1B34-A7CC-4730-926D-FF8D07DD89BD}" destId="{32452131-27B6-4A72-80BA-922D8961D288}" srcOrd="1" destOrd="0" presId="urn:microsoft.com/office/officeart/2005/8/layout/process4"/>
    <dgm:cxn modelId="{39FE54CB-A52C-4B8E-8208-44AD7FAC094E}" srcId="{CACB93C7-4BC9-4220-B9DD-A2CE7E5D74FB}" destId="{3CBF1B34-A7CC-4730-926D-FF8D07DD89BD}" srcOrd="3" destOrd="0" parTransId="{F9723D58-8030-43D1-AB4D-6158ADC73B03}" sibTransId="{5C07EDC7-0B1F-4FB7-B354-AB496D2AB3DA}"/>
    <dgm:cxn modelId="{ECC3AB02-FA25-407C-9016-0543946DD1AB}" srcId="{A7C085BE-ADD3-4139-88D8-64F4F8387792}" destId="{4C27662A-86D2-4A38-9981-474484C080D4}" srcOrd="0" destOrd="0" parTransId="{33FB7788-4E42-445C-B6DB-C61DE783DFFF}" sibTransId="{3294CE3C-C78A-4A54-8C33-9AE26E07F5EB}"/>
    <dgm:cxn modelId="{45B4788A-BF61-48AD-8582-3027D05C4D00}" type="presOf" srcId="{4C27662A-86D2-4A38-9981-474484C080D4}" destId="{6F582434-8A33-49E2-A2D7-181A4C05C3E2}" srcOrd="0" destOrd="0" presId="urn:microsoft.com/office/officeart/2005/8/layout/process4"/>
    <dgm:cxn modelId="{11BB407D-706B-4533-90FA-0C7DEDBDC8DB}" type="presOf" srcId="{A7C085BE-ADD3-4139-88D8-64F4F8387792}" destId="{0355C0DF-033A-4B5D-A318-D7A8ED634EC0}" srcOrd="0" destOrd="0" presId="urn:microsoft.com/office/officeart/2005/8/layout/process4"/>
    <dgm:cxn modelId="{4CF4E9E3-F3AA-43AA-AB12-EC910E832A44}" type="presOf" srcId="{CACB93C7-4BC9-4220-B9DD-A2CE7E5D74FB}" destId="{3C12692D-66F6-43D3-BE8D-5AF6F4873052}" srcOrd="0" destOrd="0" presId="urn:microsoft.com/office/officeart/2005/8/layout/process4"/>
    <dgm:cxn modelId="{46430F01-6227-4DB0-9B78-12F8BDFC5579}" type="presOf" srcId="{16D37E7D-EA8B-4349-8C92-373C1AD5569F}" destId="{2F10B400-139F-4CC2-9A3F-568C7C9CBA86}" srcOrd="0" destOrd="0" presId="urn:microsoft.com/office/officeart/2005/8/layout/process4"/>
    <dgm:cxn modelId="{02B37E21-3100-4D0E-B061-35C85E5D371B}" type="presParOf" srcId="{3C12692D-66F6-43D3-BE8D-5AF6F4873052}" destId="{FD8E03DC-B4FD-439D-8081-63C7A848ACED}" srcOrd="0" destOrd="0" presId="urn:microsoft.com/office/officeart/2005/8/layout/process4"/>
    <dgm:cxn modelId="{CB5FFC19-33EB-4189-A3CC-6C6131F61505}" type="presParOf" srcId="{FD8E03DC-B4FD-439D-8081-63C7A848ACED}" destId="{1E1CEDB8-7F2C-455C-BB67-6D4DBCDBE33C}" srcOrd="0" destOrd="0" presId="urn:microsoft.com/office/officeart/2005/8/layout/process4"/>
    <dgm:cxn modelId="{A4DAF0D2-62AA-47E7-860B-E42BE61A2887}" type="presParOf" srcId="{FD8E03DC-B4FD-439D-8081-63C7A848ACED}" destId="{32452131-27B6-4A72-80BA-922D8961D288}" srcOrd="1" destOrd="0" presId="urn:microsoft.com/office/officeart/2005/8/layout/process4"/>
    <dgm:cxn modelId="{EA191D3D-A895-46B9-BF0D-AC044EE92D01}" type="presParOf" srcId="{FD8E03DC-B4FD-439D-8081-63C7A848ACED}" destId="{1AE1BD6F-3043-4C6F-A7E3-F54C86F2198B}" srcOrd="2" destOrd="0" presId="urn:microsoft.com/office/officeart/2005/8/layout/process4"/>
    <dgm:cxn modelId="{C3903AFF-A9EF-476B-94E6-B50DFA8595F4}" type="presParOf" srcId="{1AE1BD6F-3043-4C6F-A7E3-F54C86F2198B}" destId="{2F10B400-139F-4CC2-9A3F-568C7C9CBA86}" srcOrd="0" destOrd="0" presId="urn:microsoft.com/office/officeart/2005/8/layout/process4"/>
    <dgm:cxn modelId="{B155FB08-822A-4F9B-A993-E2CF079CF4A6}" type="presParOf" srcId="{1AE1BD6F-3043-4C6F-A7E3-F54C86F2198B}" destId="{A071365B-9F96-4249-829D-B718BA211F94}" srcOrd="1" destOrd="0" presId="urn:microsoft.com/office/officeart/2005/8/layout/process4"/>
    <dgm:cxn modelId="{CAA159F1-C5C3-45A3-992B-4929B0D1C0C2}" type="presParOf" srcId="{3C12692D-66F6-43D3-BE8D-5AF6F4873052}" destId="{F6347544-CCD5-49C7-9FE0-E21EEA6DF3BF}" srcOrd="1" destOrd="0" presId="urn:microsoft.com/office/officeart/2005/8/layout/process4"/>
    <dgm:cxn modelId="{C2B3DE91-9E3C-4F29-87FE-6F02897C071C}" type="presParOf" srcId="{3C12692D-66F6-43D3-BE8D-5AF6F4873052}" destId="{68D96431-DE2B-4A0E-ADE2-35034419D7FF}" srcOrd="2" destOrd="0" presId="urn:microsoft.com/office/officeart/2005/8/layout/process4"/>
    <dgm:cxn modelId="{8D965ABA-0015-4320-940D-A6FCA550E7B5}" type="presParOf" srcId="{68D96431-DE2B-4A0E-ADE2-35034419D7FF}" destId="{0355C0DF-033A-4B5D-A318-D7A8ED634EC0}" srcOrd="0" destOrd="0" presId="urn:microsoft.com/office/officeart/2005/8/layout/process4"/>
    <dgm:cxn modelId="{45DE1AF6-5FA8-4DBA-8989-9D3FF6D321F6}" type="presParOf" srcId="{68D96431-DE2B-4A0E-ADE2-35034419D7FF}" destId="{96A2F87C-BABF-4EE0-9C95-919FE429208D}" srcOrd="1" destOrd="0" presId="urn:microsoft.com/office/officeart/2005/8/layout/process4"/>
    <dgm:cxn modelId="{2754CAB0-E249-4C7D-8477-09E12FE56DAC}" type="presParOf" srcId="{68D96431-DE2B-4A0E-ADE2-35034419D7FF}" destId="{13650A91-6A10-45F2-B32A-20A144AC339F}" srcOrd="2" destOrd="0" presId="urn:microsoft.com/office/officeart/2005/8/layout/process4"/>
    <dgm:cxn modelId="{A5A086BD-3145-4A15-9933-110DD868E444}" type="presParOf" srcId="{13650A91-6A10-45F2-B32A-20A144AC339F}" destId="{6F582434-8A33-49E2-A2D7-181A4C05C3E2}" srcOrd="0" destOrd="0" presId="urn:microsoft.com/office/officeart/2005/8/layout/process4"/>
    <dgm:cxn modelId="{B51EE0D5-E523-4754-8D24-5BCE0B2D8244}" type="presParOf" srcId="{13650A91-6A10-45F2-B32A-20A144AC339F}" destId="{786AD81F-73E0-4CA7-BE7B-C8C5A94CC3D7}" srcOrd="1" destOrd="0" presId="urn:microsoft.com/office/officeart/2005/8/layout/process4"/>
    <dgm:cxn modelId="{1325C38E-7123-4137-9910-7940EA418190}" type="presParOf" srcId="{3C12692D-66F6-43D3-BE8D-5AF6F4873052}" destId="{68CAD1D2-E9AB-4A7E-9394-1CD371023C7B}" srcOrd="3" destOrd="0" presId="urn:microsoft.com/office/officeart/2005/8/layout/process4"/>
    <dgm:cxn modelId="{0860AF18-327F-4AA4-9478-4B1BBDFF4860}" type="presParOf" srcId="{3C12692D-66F6-43D3-BE8D-5AF6F4873052}" destId="{BEBC4132-76F2-4C2F-AD91-6E39DA123D81}" srcOrd="4" destOrd="0" presId="urn:microsoft.com/office/officeart/2005/8/layout/process4"/>
    <dgm:cxn modelId="{1869CC19-A3A1-4D74-BC87-44B4DBE3ACCD}" type="presParOf" srcId="{BEBC4132-76F2-4C2F-AD91-6E39DA123D81}" destId="{26A3ACBB-9AFD-4FF1-AB94-EAC01ECB8999}" srcOrd="0" destOrd="0" presId="urn:microsoft.com/office/officeart/2005/8/layout/process4"/>
    <dgm:cxn modelId="{C701612C-4971-4F6B-A256-0252CF1C0F0C}" type="presParOf" srcId="{BEBC4132-76F2-4C2F-AD91-6E39DA123D81}" destId="{23E89F1D-5B54-4DCA-BA3C-08DA192C8D6D}" srcOrd="1" destOrd="0" presId="urn:microsoft.com/office/officeart/2005/8/layout/process4"/>
    <dgm:cxn modelId="{6346DE74-9CDD-476E-9570-00FAC00DE8F4}" type="presParOf" srcId="{BEBC4132-76F2-4C2F-AD91-6E39DA123D81}" destId="{A8E1F002-E8E4-4A56-A9F6-3A8B621D3BA3}" srcOrd="2" destOrd="0" presId="urn:microsoft.com/office/officeart/2005/8/layout/process4"/>
    <dgm:cxn modelId="{3041B4DF-785D-40E1-ABBD-83908D63456E}" type="presParOf" srcId="{A8E1F002-E8E4-4A56-A9F6-3A8B621D3BA3}" destId="{30DCD366-54F6-4F0F-A1FE-703B127EF8B4}" srcOrd="0" destOrd="0" presId="urn:microsoft.com/office/officeart/2005/8/layout/process4"/>
    <dgm:cxn modelId="{310F4581-EB6C-493E-B83D-E01979C297FA}" type="presParOf" srcId="{A8E1F002-E8E4-4A56-A9F6-3A8B621D3BA3}" destId="{2C7F668A-498F-4756-9F23-6260DA32E161}" srcOrd="1" destOrd="0" presId="urn:microsoft.com/office/officeart/2005/8/layout/process4"/>
    <dgm:cxn modelId="{7C23524D-5E0F-4DB5-95C4-A8AF86FE4B5A}" type="presParOf" srcId="{3C12692D-66F6-43D3-BE8D-5AF6F4873052}" destId="{60E6F86E-0141-4DB6-85C7-5E8A9EDE8DD9}" srcOrd="5" destOrd="0" presId="urn:microsoft.com/office/officeart/2005/8/layout/process4"/>
    <dgm:cxn modelId="{317F9E5E-889B-461C-9AA7-FB4E29E4355A}" type="presParOf" srcId="{3C12692D-66F6-43D3-BE8D-5AF6F4873052}" destId="{B0F21D12-FA21-4026-978E-4AE775D2FB13}" srcOrd="6" destOrd="0" presId="urn:microsoft.com/office/officeart/2005/8/layout/process4"/>
    <dgm:cxn modelId="{6C06BE3B-2BC0-41CA-9990-23FE7B1A92D4}" type="presParOf" srcId="{B0F21D12-FA21-4026-978E-4AE775D2FB13}" destId="{797BB915-7A79-49E3-8BAB-3C141B16FD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FB7A5-E1F3-45BA-B628-DBABAC26D1FE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237A74-998C-43AD-BB31-9AA6942F2064}">
      <dgm:prSet phldrT="[Текст]" custT="1"/>
      <dgm:spPr>
        <a:xfrm>
          <a:off x="4411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 округ Самара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FBEA350-6118-4105-A159-4AF7A6C60C26}" type="parTrans" cxnId="{FFD6B1B6-5CC9-447E-BA70-BFEC45F7D84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91B59-6DC2-4012-87A7-F853F2D779DA}" type="sibTrans" cxnId="{FFD6B1B6-5CC9-447E-BA70-BFEC45F7D84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D1781-4ECF-463B-A0B1-EC444E85EB82}">
      <dgm:prSet phldrT="[Текст]" custT="1"/>
      <dgm:spPr>
        <a:xfrm>
          <a:off x="4411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69 млн. рублей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23D8E88-AE0D-41F7-A4B5-7BD052779CBB}" type="parTrans" cxnId="{A8AD9DAC-59C2-4E55-AC01-1AC5E48F6D1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D6103-69D6-4A14-9984-361EB85720DB}" type="sibTrans" cxnId="{A8AD9DAC-59C2-4E55-AC01-1AC5E48F6D1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571D3-33D2-45A2-8F65-2E647F99F2BF}">
      <dgm:prSet phldrT="[Текст]" custT="1"/>
      <dgm:spPr>
        <a:xfrm>
          <a:off x="1932134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Внутригородской район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городского округа Самара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C25FD2-E3C4-4E3F-B5D6-288177CE2211}" type="parTrans" cxnId="{97810129-6882-491D-BA74-A40E3E643DE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ACB0E-A189-40A2-B764-D73E32D93E96}" type="sibTrans" cxnId="{97810129-6882-491D-BA74-A40E3E643DE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5A034-37A4-4973-86FA-3175E57EA68B}">
      <dgm:prSet phldrT="[Текст]" custT="1"/>
      <dgm:spPr>
        <a:xfrm>
          <a:off x="1932134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646DE09-CA41-4145-A821-681080A2274A}" type="parTrans" cxnId="{A21147C0-EC7A-484D-BA96-742FD6D7572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9EEED-97F0-4352-B5AF-0008F0C0CA1A}" type="sibTrans" cxnId="{A21147C0-EC7A-484D-BA96-742FD6D7572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1769D-7EFE-4F93-9E1B-5FCB59465E2D}">
      <dgm:prSet phldrT="[Текст]" custT="1"/>
      <dgm:spPr>
        <a:xfrm>
          <a:off x="3859857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8090F2-4DE1-4E13-AA7F-DA02BF853C8F}">
      <dgm:prSet phldrT="[Текст]" custT="1"/>
      <dgm:spPr>
        <a:xfrm>
          <a:off x="3859857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округ Тольятти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CDF9F54-32D8-4ABA-A7FF-57B84CC02F4E}" type="sibTrans" cxnId="{B8FF99E6-C284-4773-A6E8-B982E641839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CCC5-1A83-4FF1-AF70-676D32C20719}" type="parTrans" cxnId="{B8FF99E6-C284-4773-A6E8-B982E641839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D4734-38F1-4DDF-936C-A40B7E01CDAC}" type="sibTrans" cxnId="{9F614BB1-04E2-4B50-8C11-96951EE38B1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E63C0-C6D2-4FF7-A518-8A390770FEDD}" type="parTrans" cxnId="{9F614BB1-04E2-4B50-8C11-96951EE38B1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89B6-F43E-4BCE-9FA4-D1C4F02F08AF}">
      <dgm:prSet custT="1"/>
      <dgm:spPr>
        <a:xfrm>
          <a:off x="5787580" y="108267"/>
          <a:ext cx="1690985" cy="670524"/>
        </a:xfrm>
      </dgm:spPr>
      <dgm:t>
        <a:bodyPr/>
        <a:lstStyle/>
        <a:p>
          <a:r>
            <a:rPr lang="ru-RU" sz="2000" b="1" i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</a:t>
          </a:r>
          <a:r>
            <a:rPr lang="ru-RU" sz="2000" b="1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i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округ</a:t>
          </a: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Самарской области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3E2192-A80E-4C93-835D-AA3EAFA08725}" type="parTrans" cxnId="{3B51ED65-6A12-4B6E-811F-69AA5CE227D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D36C6-757A-4583-8746-8C3935E102CF}" type="sibTrans" cxnId="{3B51ED65-6A12-4B6E-811F-69AA5CE227D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DA31B-DABC-490C-B74F-7DA1388D17FA}">
      <dgm:prSet custT="1"/>
      <dgm:spPr>
        <a:xfrm>
          <a:off x="5787580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D4EE0AA-D4BA-4545-8D9F-88E5A46F07EA}" type="parTrans" cxnId="{E90679F9-7773-47EB-B1F8-F35F50F8AA5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6F065-4CD8-4689-BA86-533DF8BA209A}" type="sibTrans" cxnId="{E90679F9-7773-47EB-B1F8-F35F50F8AA5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E8D1C-75EF-4EED-A95A-3C06D962AF9E}">
      <dgm:prSet custT="1"/>
      <dgm:spPr>
        <a:xfrm>
          <a:off x="7715303" y="108267"/>
          <a:ext cx="1690985" cy="670524"/>
        </a:xfrm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Городское и сельское поселение </a:t>
          </a:r>
          <a:r>
            <a:rPr lang="ru-RU" sz="2000" b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одного муниципального района Самарской области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500158-56B6-40B0-9B51-E815322863D0}" type="parTrans" cxnId="{A008549F-B027-4709-998C-E8A90470DA7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D5948-A0FA-47AC-B91C-E90E708EA21B}" type="sibTrans" cxnId="{A008549F-B027-4709-998C-E8A90470DA7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BE6D7-D7F6-44AD-A21D-31EB5333A228}">
      <dgm:prSet custT="1"/>
      <dgm:spPr>
        <a:xfrm>
          <a:off x="7715303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299F0E5-0676-4649-AE8A-A8FEAF683DBF}" type="parTrans" cxnId="{E9AE80A1-C99E-407C-9200-3500F35ABAA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B090B-A324-4B69-954B-BFE00CEBE1A5}" type="sibTrans" cxnId="{E9AE80A1-C99E-407C-9200-3500F35ABAA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557CD-5D0F-448E-923C-30793FB3E8B0}">
      <dgm:prSet phldrT="[Текст]" custT="1"/>
      <dgm:spPr>
        <a:xfrm>
          <a:off x="1932134" y="778792"/>
          <a:ext cx="1690985" cy="2837214"/>
        </a:xfrm>
      </dgm:spPr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1: Кировский и Промышленный (по 12 млн. рублей)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8C3869E-EE58-4128-B7F6-E98792AD8B35}" type="parTrans" cxnId="{67638D3D-52E1-4544-8545-99AC422231E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390F18E-28C3-45CD-8D67-76A8C6DFA61C}" type="sibTrans" cxnId="{67638D3D-52E1-4544-8545-99AC422231E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3FCE2EF-DC79-4D6B-A6C1-B5D0CF14B414}">
      <dgm:prSet custT="1"/>
      <dgm:spPr/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2: Советский (9 млн. рублей)</a:t>
          </a:r>
          <a:endParaRPr lang="ru-RU" sz="2000" i="1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2D3695E-77E2-4C76-AB7B-90A3AA47903A}" type="parTrans" cxnId="{1EF7A0FC-7C42-4820-BB42-CC1C73E3797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5C307F3-B57B-47AF-A7A9-2FD84AB0D0E9}" type="sibTrans" cxnId="{1EF7A0FC-7C42-4820-BB42-CC1C73E3797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3D3B33C-9C8A-4032-8035-155C434B6B2B}">
      <dgm:prSet custT="1"/>
      <dgm:spPr/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Исключение: городские округа Самара и Тольятти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9A7FEF1-0408-4D71-A695-2CC2383B4161}" type="parTrans" cxnId="{FD0D1665-84C0-48E3-B817-12034CBB842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6B08FEF-DF4F-4462-AE78-11D16083BD50}" type="sibTrans" cxnId="{FD0D1665-84C0-48E3-B817-12034CBB842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F644FB0-0F2D-4FB4-BF36-6C377D8AF1B4}" type="pres">
      <dgm:prSet presAssocID="{6E5FB7A5-E1F3-45BA-B628-DBABAC26D1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976C9-C244-43F8-BAF1-8D18B7F3A410}" type="pres">
      <dgm:prSet presAssocID="{A5237A74-998C-43AD-BB31-9AA6942F2064}" presName="parentLin" presStyleCnt="0"/>
      <dgm:spPr/>
      <dgm:t>
        <a:bodyPr/>
        <a:lstStyle/>
        <a:p>
          <a:endParaRPr lang="ru-RU"/>
        </a:p>
      </dgm:t>
    </dgm:pt>
    <dgm:pt modelId="{492B9424-4F82-4E85-A9E7-6D8BB80433DA}" type="pres">
      <dgm:prSet presAssocID="{A5237A74-998C-43AD-BB31-9AA6942F2064}" presName="parentLeftMargin" presStyleLbl="node1" presStyleIdx="0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21B3D0-AAFF-4F5C-9B2C-95478F181776}" type="pres">
      <dgm:prSet presAssocID="{A5237A74-998C-43AD-BB31-9AA6942F2064}" presName="parentText" presStyleLbl="node1" presStyleIdx="0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BF87-C81A-4F9A-BD93-D2C93F40F956}" type="pres">
      <dgm:prSet presAssocID="{A5237A74-998C-43AD-BB31-9AA6942F2064}" presName="negativeSpace" presStyleCnt="0"/>
      <dgm:spPr/>
      <dgm:t>
        <a:bodyPr/>
        <a:lstStyle/>
        <a:p>
          <a:endParaRPr lang="ru-RU"/>
        </a:p>
      </dgm:t>
    </dgm:pt>
    <dgm:pt modelId="{AAB6E0D5-D21F-475E-B303-CEE95DE9DF0C}" type="pres">
      <dgm:prSet presAssocID="{A5237A74-998C-43AD-BB31-9AA6942F2064}" presName="childText" presStyleLbl="conFgAcc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E9E64A2-1C77-46E0-B650-AD8DC1D66C64}" type="pres">
      <dgm:prSet presAssocID="{C3391B59-6DC2-4012-87A7-F853F2D779DA}" presName="spaceBetweenRectangles" presStyleCnt="0"/>
      <dgm:spPr/>
      <dgm:t>
        <a:bodyPr/>
        <a:lstStyle/>
        <a:p>
          <a:endParaRPr lang="ru-RU"/>
        </a:p>
      </dgm:t>
    </dgm:pt>
    <dgm:pt modelId="{75988C94-F934-411E-882D-05216C8E7F1A}" type="pres">
      <dgm:prSet presAssocID="{E0F571D3-33D2-45A2-8F65-2E647F99F2BF}" presName="parentLin" presStyleCnt="0"/>
      <dgm:spPr/>
      <dgm:t>
        <a:bodyPr/>
        <a:lstStyle/>
        <a:p>
          <a:endParaRPr lang="ru-RU"/>
        </a:p>
      </dgm:t>
    </dgm:pt>
    <dgm:pt modelId="{CADCEB80-688D-4137-9200-DBB1AE9CF053}" type="pres">
      <dgm:prSet presAssocID="{E0F571D3-33D2-45A2-8F65-2E647F99F2BF}" presName="parentLeftMargin" presStyleLbl="node1" presStyleIdx="0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2D441C-1225-4AB3-BF41-E69276710F27}" type="pres">
      <dgm:prSet presAssocID="{E0F571D3-33D2-45A2-8F65-2E647F99F2BF}" presName="parentText" presStyleLbl="node1" presStyleIdx="1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7DB20-0396-467C-A31E-CD8BC73189D2}" type="pres">
      <dgm:prSet presAssocID="{E0F571D3-33D2-45A2-8F65-2E647F99F2BF}" presName="negativeSpace" presStyleCnt="0"/>
      <dgm:spPr/>
      <dgm:t>
        <a:bodyPr/>
        <a:lstStyle/>
        <a:p>
          <a:endParaRPr lang="ru-RU"/>
        </a:p>
      </dgm:t>
    </dgm:pt>
    <dgm:pt modelId="{23C7EC2E-6EE5-4AF2-89B1-678B185DA8BA}" type="pres">
      <dgm:prSet presAssocID="{E0F571D3-33D2-45A2-8F65-2E647F99F2BF}" presName="childText" presStyleLbl="conFgAcc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EE8DB4-8C77-449F-A76D-E91266B99567}" type="pres">
      <dgm:prSet presAssocID="{61BACB0E-A189-40A2-B764-D73E32D93E96}" presName="spaceBetweenRectangles" presStyleCnt="0"/>
      <dgm:spPr/>
      <dgm:t>
        <a:bodyPr/>
        <a:lstStyle/>
        <a:p>
          <a:endParaRPr lang="ru-RU"/>
        </a:p>
      </dgm:t>
    </dgm:pt>
    <dgm:pt modelId="{66905D92-0619-457B-8F30-139EAE6AD11E}" type="pres">
      <dgm:prSet presAssocID="{D88090F2-4DE1-4E13-AA7F-DA02BF853C8F}" presName="parentLin" presStyleCnt="0"/>
      <dgm:spPr/>
      <dgm:t>
        <a:bodyPr/>
        <a:lstStyle/>
        <a:p>
          <a:endParaRPr lang="ru-RU"/>
        </a:p>
      </dgm:t>
    </dgm:pt>
    <dgm:pt modelId="{AA6E762D-39C7-4272-A32B-63DD5DB86471}" type="pres">
      <dgm:prSet presAssocID="{D88090F2-4DE1-4E13-AA7F-DA02BF853C8F}" presName="parentLeftMargin" presStyleLbl="node1" presStyleIdx="1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263813-1800-4B55-812F-AFAC6DE6899F}" type="pres">
      <dgm:prSet presAssocID="{D88090F2-4DE1-4E13-AA7F-DA02BF853C8F}" presName="parentText" presStyleLbl="node1" presStyleIdx="2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CCCA5-A47E-4163-9F67-4ABEB8DE106F}" type="pres">
      <dgm:prSet presAssocID="{D88090F2-4DE1-4E13-AA7F-DA02BF853C8F}" presName="negativeSpace" presStyleCnt="0"/>
      <dgm:spPr/>
      <dgm:t>
        <a:bodyPr/>
        <a:lstStyle/>
        <a:p>
          <a:endParaRPr lang="ru-RU"/>
        </a:p>
      </dgm:t>
    </dgm:pt>
    <dgm:pt modelId="{C38EA55A-2DEB-443E-94D5-F85D10732E0A}" type="pres">
      <dgm:prSet presAssocID="{D88090F2-4DE1-4E13-AA7F-DA02BF853C8F}" presName="childText" presStyleLbl="conFgAcc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58CF398-A10D-4342-B496-7702B733826C}" type="pres">
      <dgm:prSet presAssocID="{7CDF9F54-32D8-4ABA-A7FF-57B84CC02F4E}" presName="spaceBetweenRectangles" presStyleCnt="0"/>
      <dgm:spPr/>
      <dgm:t>
        <a:bodyPr/>
        <a:lstStyle/>
        <a:p>
          <a:endParaRPr lang="ru-RU"/>
        </a:p>
      </dgm:t>
    </dgm:pt>
    <dgm:pt modelId="{BF45F814-80CD-4720-AC12-4D235F1DD7C9}" type="pres">
      <dgm:prSet presAssocID="{D56F89B6-F43E-4BCE-9FA4-D1C4F02F08AF}" presName="parentLin" presStyleCnt="0"/>
      <dgm:spPr/>
      <dgm:t>
        <a:bodyPr/>
        <a:lstStyle/>
        <a:p>
          <a:endParaRPr lang="ru-RU"/>
        </a:p>
      </dgm:t>
    </dgm:pt>
    <dgm:pt modelId="{D79CDCAD-8372-450D-B113-9B0AEB1D9332}" type="pres">
      <dgm:prSet presAssocID="{D56F89B6-F43E-4BCE-9FA4-D1C4F02F08AF}" presName="parentLeftMargin" presStyleLbl="node1" presStyleIdx="2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2A6209-BE34-44DA-8FF6-417B738C1C91}" type="pres">
      <dgm:prSet presAssocID="{D56F89B6-F43E-4BCE-9FA4-D1C4F02F08AF}" presName="parentText" presStyleLbl="node1" presStyleIdx="3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BFF67-B213-40D9-9C38-B88737F965E3}" type="pres">
      <dgm:prSet presAssocID="{D56F89B6-F43E-4BCE-9FA4-D1C4F02F08AF}" presName="negativeSpace" presStyleCnt="0"/>
      <dgm:spPr/>
      <dgm:t>
        <a:bodyPr/>
        <a:lstStyle/>
        <a:p>
          <a:endParaRPr lang="ru-RU"/>
        </a:p>
      </dgm:t>
    </dgm:pt>
    <dgm:pt modelId="{8B90B50C-D69B-4BC8-A370-71486729E368}" type="pres">
      <dgm:prSet presAssocID="{D56F89B6-F43E-4BCE-9FA4-D1C4F02F08AF}" presName="childText" presStyleLbl="conFgAcc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FF90E2-C462-4137-A775-BF1FE699BCE8}" type="pres">
      <dgm:prSet presAssocID="{EEAD36C6-757A-4583-8746-8C3935E102CF}" presName="spaceBetweenRectangles" presStyleCnt="0"/>
      <dgm:spPr/>
      <dgm:t>
        <a:bodyPr/>
        <a:lstStyle/>
        <a:p>
          <a:endParaRPr lang="ru-RU"/>
        </a:p>
      </dgm:t>
    </dgm:pt>
    <dgm:pt modelId="{44B799A2-11E3-4746-867F-B825B82DF303}" type="pres">
      <dgm:prSet presAssocID="{72DE8D1C-75EF-4EED-A95A-3C06D962AF9E}" presName="parentLin" presStyleCnt="0"/>
      <dgm:spPr/>
      <dgm:t>
        <a:bodyPr/>
        <a:lstStyle/>
        <a:p>
          <a:endParaRPr lang="ru-RU"/>
        </a:p>
      </dgm:t>
    </dgm:pt>
    <dgm:pt modelId="{D65558EA-9A51-4517-A2D2-D36633F63B16}" type="pres">
      <dgm:prSet presAssocID="{72DE8D1C-75EF-4EED-A95A-3C06D962AF9E}" presName="parentLeftMargin" presStyleLbl="node1" presStyleIdx="3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BAC0BAF-4812-4D66-AAD2-DC3F0D5E39F1}" type="pres">
      <dgm:prSet presAssocID="{72DE8D1C-75EF-4EED-A95A-3C06D962AF9E}" presName="parentText" presStyleLbl="node1" presStyleIdx="4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D482-A0EB-475A-9813-7052289B2681}" type="pres">
      <dgm:prSet presAssocID="{72DE8D1C-75EF-4EED-A95A-3C06D962AF9E}" presName="negativeSpace" presStyleCnt="0"/>
      <dgm:spPr/>
      <dgm:t>
        <a:bodyPr/>
        <a:lstStyle/>
        <a:p>
          <a:endParaRPr lang="ru-RU"/>
        </a:p>
      </dgm:t>
    </dgm:pt>
    <dgm:pt modelId="{85C27877-53E2-4B06-9741-5633FEF59BB8}" type="pres">
      <dgm:prSet presAssocID="{72DE8D1C-75EF-4EED-A95A-3C06D962AF9E}" presName="childText" presStyleLbl="conFgAcc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00E971E-BAF2-4E78-82EC-10A6A911F234}" type="presOf" srcId="{D88090F2-4DE1-4E13-AA7F-DA02BF853C8F}" destId="{AA6E762D-39C7-4272-A32B-63DD5DB86471}" srcOrd="0" destOrd="0" presId="urn:microsoft.com/office/officeart/2005/8/layout/list1"/>
    <dgm:cxn modelId="{A8AD9DAC-59C2-4E55-AC01-1AC5E48F6D15}" srcId="{A5237A74-998C-43AD-BB31-9AA6942F2064}" destId="{ACED1781-4ECF-463B-A0B1-EC444E85EB82}" srcOrd="0" destOrd="0" parTransId="{523D8E88-AE0D-41F7-A4B5-7BD052779CBB}" sibTransId="{090D6103-69D6-4A14-9984-361EB85720DB}"/>
    <dgm:cxn modelId="{FFD6B1B6-5CC9-447E-BA70-BFEC45F7D846}" srcId="{6E5FB7A5-E1F3-45BA-B628-DBABAC26D1FE}" destId="{A5237A74-998C-43AD-BB31-9AA6942F2064}" srcOrd="0" destOrd="0" parTransId="{9FBEA350-6118-4105-A159-4AF7A6C60C26}" sibTransId="{C3391B59-6DC2-4012-87A7-F853F2D779DA}"/>
    <dgm:cxn modelId="{132A683D-3029-446A-AE24-B7D22222F7F4}" type="presOf" srcId="{A5237A74-998C-43AD-BB31-9AA6942F2064}" destId="{4821B3D0-AAFF-4F5C-9B2C-95478F181776}" srcOrd="1" destOrd="0" presId="urn:microsoft.com/office/officeart/2005/8/layout/list1"/>
    <dgm:cxn modelId="{A008549F-B027-4709-998C-E8A90470DA70}" srcId="{6E5FB7A5-E1F3-45BA-B628-DBABAC26D1FE}" destId="{72DE8D1C-75EF-4EED-A95A-3C06D962AF9E}" srcOrd="4" destOrd="0" parTransId="{73500158-56B6-40B0-9B51-E815322863D0}" sibTransId="{56DD5948-A0FA-47AC-B91C-E90E708EA21B}"/>
    <dgm:cxn modelId="{91167EF8-8074-4EAF-AC88-D9D43DD2D228}" type="presOf" srcId="{D56F89B6-F43E-4BCE-9FA4-D1C4F02F08AF}" destId="{D79CDCAD-8372-450D-B113-9B0AEB1D9332}" srcOrd="0" destOrd="0" presId="urn:microsoft.com/office/officeart/2005/8/layout/list1"/>
    <dgm:cxn modelId="{32740D29-40D1-4B06-AED9-59BDD2C8555C}" type="presOf" srcId="{53FCE2EF-DC79-4D6B-A6C1-B5D0CF14B414}" destId="{23C7EC2E-6EE5-4AF2-89B1-678B185DA8BA}" srcOrd="0" destOrd="2" presId="urn:microsoft.com/office/officeart/2005/8/layout/list1"/>
    <dgm:cxn modelId="{4670BA30-BD5F-4C0A-94EC-0F5A5EFA636B}" type="presOf" srcId="{D88090F2-4DE1-4E13-AA7F-DA02BF853C8F}" destId="{5F263813-1800-4B55-812F-AFAC6DE6899F}" srcOrd="1" destOrd="0" presId="urn:microsoft.com/office/officeart/2005/8/layout/list1"/>
    <dgm:cxn modelId="{709DA0E8-7650-4C44-BB03-08F3EE53CA1A}" type="presOf" srcId="{ACED1781-4ECF-463B-A0B1-EC444E85EB82}" destId="{AAB6E0D5-D21F-475E-B303-CEE95DE9DF0C}" srcOrd="0" destOrd="0" presId="urn:microsoft.com/office/officeart/2005/8/layout/list1"/>
    <dgm:cxn modelId="{7134CEDC-0121-47A5-AA6E-8E75BA4277E1}" type="presOf" srcId="{72DE8D1C-75EF-4EED-A95A-3C06D962AF9E}" destId="{1BAC0BAF-4812-4D66-AAD2-DC3F0D5E39F1}" srcOrd="1" destOrd="0" presId="urn:microsoft.com/office/officeart/2005/8/layout/list1"/>
    <dgm:cxn modelId="{E90679F9-7773-47EB-B1F8-F35F50F8AA57}" srcId="{D56F89B6-F43E-4BCE-9FA4-D1C4F02F08AF}" destId="{849DA31B-DABC-490C-B74F-7DA1388D17FA}" srcOrd="0" destOrd="0" parTransId="{DD4EE0AA-D4BA-4545-8D9F-88E5A46F07EA}" sibTransId="{F976F065-4CD8-4689-BA86-533DF8BA209A}"/>
    <dgm:cxn modelId="{22DDB4A1-C7EB-483F-A7AE-307AC8777224}" type="presOf" srcId="{E0F571D3-33D2-45A2-8F65-2E647F99F2BF}" destId="{CADCEB80-688D-4137-9200-DBB1AE9CF053}" srcOrd="0" destOrd="0" presId="urn:microsoft.com/office/officeart/2005/8/layout/list1"/>
    <dgm:cxn modelId="{1EF7A0FC-7C42-4820-BB42-CC1C73E37972}" srcId="{E0F571D3-33D2-45A2-8F65-2E647F99F2BF}" destId="{53FCE2EF-DC79-4D6B-A6C1-B5D0CF14B414}" srcOrd="2" destOrd="0" parTransId="{82D3695E-77E2-4C76-AB7B-90A3AA47903A}" sibTransId="{65C307F3-B57B-47AF-A7A9-2FD84AB0D0E9}"/>
    <dgm:cxn modelId="{65C4AC25-FB6C-4A46-B8CB-613BDF98E026}" type="presOf" srcId="{E0F571D3-33D2-45A2-8F65-2E647F99F2BF}" destId="{842D441C-1225-4AB3-BF41-E69276710F27}" srcOrd="1" destOrd="0" presId="urn:microsoft.com/office/officeart/2005/8/layout/list1"/>
    <dgm:cxn modelId="{E9AE80A1-C99E-407C-9200-3500F35ABAAA}" srcId="{72DE8D1C-75EF-4EED-A95A-3C06D962AF9E}" destId="{736BE6D7-D7F6-44AD-A21D-31EB5333A228}" srcOrd="0" destOrd="0" parTransId="{C299F0E5-0676-4649-AE8A-A8FEAF683DBF}" sibTransId="{8F5B090B-A324-4B69-954B-BFE00CEBE1A5}"/>
    <dgm:cxn modelId="{5E36CA4F-C962-4776-A247-01624A18A816}" type="presOf" srcId="{736BE6D7-D7F6-44AD-A21D-31EB5333A228}" destId="{85C27877-53E2-4B06-9741-5633FEF59BB8}" srcOrd="0" destOrd="0" presId="urn:microsoft.com/office/officeart/2005/8/layout/list1"/>
    <dgm:cxn modelId="{3B51ED65-6A12-4B6E-811F-69AA5CE227D8}" srcId="{6E5FB7A5-E1F3-45BA-B628-DBABAC26D1FE}" destId="{D56F89B6-F43E-4BCE-9FA4-D1C4F02F08AF}" srcOrd="3" destOrd="0" parTransId="{073E2192-A80E-4C93-835D-AA3EAFA08725}" sibTransId="{EEAD36C6-757A-4583-8746-8C3935E102CF}"/>
    <dgm:cxn modelId="{67638D3D-52E1-4544-8545-99AC422231E0}" srcId="{E0F571D3-33D2-45A2-8F65-2E647F99F2BF}" destId="{1C4557CD-5D0F-448E-923C-30793FB3E8B0}" srcOrd="1" destOrd="0" parTransId="{68C3869E-EE58-4128-B7F6-E98792AD8B35}" sibTransId="{1390F18E-28C3-45CD-8D67-76A8C6DFA61C}"/>
    <dgm:cxn modelId="{63837D69-A331-49B5-BD93-664A7C1E1D5D}" type="presOf" srcId="{1C4557CD-5D0F-448E-923C-30793FB3E8B0}" destId="{23C7EC2E-6EE5-4AF2-89B1-678B185DA8BA}" srcOrd="0" destOrd="1" presId="urn:microsoft.com/office/officeart/2005/8/layout/list1"/>
    <dgm:cxn modelId="{D6A8E0D8-5C1E-47B4-B4B3-5D22FAC29BEA}" type="presOf" srcId="{A5237A74-998C-43AD-BB31-9AA6942F2064}" destId="{492B9424-4F82-4E85-A9E7-6D8BB80433DA}" srcOrd="0" destOrd="0" presId="urn:microsoft.com/office/officeart/2005/8/layout/list1"/>
    <dgm:cxn modelId="{A21147C0-EC7A-484D-BA96-742FD6D7572A}" srcId="{E0F571D3-33D2-45A2-8F65-2E647F99F2BF}" destId="{1235A034-37A4-4973-86FA-3175E57EA68B}" srcOrd="0" destOrd="0" parTransId="{9646DE09-CA41-4145-A821-681080A2274A}" sibTransId="{28F9EEED-97F0-4352-B5AF-0008F0C0CA1A}"/>
    <dgm:cxn modelId="{A9657F25-EDD5-4329-BEBE-07A2702B8DFE}" type="presOf" srcId="{FED1769D-7EFE-4F93-9E1B-5FCB59465E2D}" destId="{C38EA55A-2DEB-443E-94D5-F85D10732E0A}" srcOrd="0" destOrd="0" presId="urn:microsoft.com/office/officeart/2005/8/layout/list1"/>
    <dgm:cxn modelId="{23CF1D86-3324-4142-8E6A-696FD4FE188E}" type="presOf" srcId="{C3D3B33C-9C8A-4032-8035-155C434B6B2B}" destId="{8B90B50C-D69B-4BC8-A370-71486729E368}" srcOrd="0" destOrd="1" presId="urn:microsoft.com/office/officeart/2005/8/layout/list1"/>
    <dgm:cxn modelId="{D6D3436A-93FA-4CE0-8BA6-0E8EB8E8E774}" type="presOf" srcId="{6E5FB7A5-E1F3-45BA-B628-DBABAC26D1FE}" destId="{8F644FB0-0F2D-4FB4-BF36-6C377D8AF1B4}" srcOrd="0" destOrd="0" presId="urn:microsoft.com/office/officeart/2005/8/layout/list1"/>
    <dgm:cxn modelId="{64CEE226-D398-4169-A4CB-73ECB52B1C37}" type="presOf" srcId="{D56F89B6-F43E-4BCE-9FA4-D1C4F02F08AF}" destId="{AA2A6209-BE34-44DA-8FF6-417B738C1C91}" srcOrd="1" destOrd="0" presId="urn:microsoft.com/office/officeart/2005/8/layout/list1"/>
    <dgm:cxn modelId="{1C711683-C156-426E-B591-1FD852490D45}" type="presOf" srcId="{849DA31B-DABC-490C-B74F-7DA1388D17FA}" destId="{8B90B50C-D69B-4BC8-A370-71486729E368}" srcOrd="0" destOrd="0" presId="urn:microsoft.com/office/officeart/2005/8/layout/list1"/>
    <dgm:cxn modelId="{9F614BB1-04E2-4B50-8C11-96951EE38B16}" srcId="{D88090F2-4DE1-4E13-AA7F-DA02BF853C8F}" destId="{FED1769D-7EFE-4F93-9E1B-5FCB59465E2D}" srcOrd="0" destOrd="0" parTransId="{B2BE63C0-C6D2-4FF7-A518-8A390770FEDD}" sibTransId="{FA7D4734-38F1-4DDF-936C-A40B7E01CDAC}"/>
    <dgm:cxn modelId="{CC157718-9454-44CC-A53A-C757B0A04F05}" type="presOf" srcId="{1235A034-37A4-4973-86FA-3175E57EA68B}" destId="{23C7EC2E-6EE5-4AF2-89B1-678B185DA8BA}" srcOrd="0" destOrd="0" presId="urn:microsoft.com/office/officeart/2005/8/layout/list1"/>
    <dgm:cxn modelId="{71C415BB-9C2D-4868-A65B-2A23547E9BFA}" type="presOf" srcId="{72DE8D1C-75EF-4EED-A95A-3C06D962AF9E}" destId="{D65558EA-9A51-4517-A2D2-D36633F63B16}" srcOrd="0" destOrd="0" presId="urn:microsoft.com/office/officeart/2005/8/layout/list1"/>
    <dgm:cxn modelId="{FD0D1665-84C0-48E3-B817-12034CBB8423}" srcId="{D56F89B6-F43E-4BCE-9FA4-D1C4F02F08AF}" destId="{C3D3B33C-9C8A-4032-8035-155C434B6B2B}" srcOrd="1" destOrd="0" parTransId="{59A7FEF1-0408-4D71-A695-2CC2383B4161}" sibTransId="{26B08FEF-DF4F-4462-AE78-11D16083BD50}"/>
    <dgm:cxn modelId="{B8FF99E6-C284-4773-A6E8-B982E641839F}" srcId="{6E5FB7A5-E1F3-45BA-B628-DBABAC26D1FE}" destId="{D88090F2-4DE1-4E13-AA7F-DA02BF853C8F}" srcOrd="2" destOrd="0" parTransId="{33B8CCC5-1A83-4FF1-AF70-676D32C20719}" sibTransId="{7CDF9F54-32D8-4ABA-A7FF-57B84CC02F4E}"/>
    <dgm:cxn modelId="{97810129-6882-491D-BA74-A40E3E643DEC}" srcId="{6E5FB7A5-E1F3-45BA-B628-DBABAC26D1FE}" destId="{E0F571D3-33D2-45A2-8F65-2E647F99F2BF}" srcOrd="1" destOrd="0" parTransId="{1DC25FD2-E3C4-4E3F-B5D6-288177CE2211}" sibTransId="{61BACB0E-A189-40A2-B764-D73E32D93E96}"/>
    <dgm:cxn modelId="{1ADBC503-9808-44FD-9F17-C77B92BCA3E5}" type="presParOf" srcId="{8F644FB0-0F2D-4FB4-BF36-6C377D8AF1B4}" destId="{082976C9-C244-43F8-BAF1-8D18B7F3A410}" srcOrd="0" destOrd="0" presId="urn:microsoft.com/office/officeart/2005/8/layout/list1"/>
    <dgm:cxn modelId="{29F2AF0B-303A-4082-812F-A52640D05B68}" type="presParOf" srcId="{082976C9-C244-43F8-BAF1-8D18B7F3A410}" destId="{492B9424-4F82-4E85-A9E7-6D8BB80433DA}" srcOrd="0" destOrd="0" presId="urn:microsoft.com/office/officeart/2005/8/layout/list1"/>
    <dgm:cxn modelId="{5EF4FC17-6766-47A7-9472-C9ED5C7D8C3F}" type="presParOf" srcId="{082976C9-C244-43F8-BAF1-8D18B7F3A410}" destId="{4821B3D0-AAFF-4F5C-9B2C-95478F181776}" srcOrd="1" destOrd="0" presId="urn:microsoft.com/office/officeart/2005/8/layout/list1"/>
    <dgm:cxn modelId="{D732AA63-3150-465D-A0E0-D722267401B8}" type="presParOf" srcId="{8F644FB0-0F2D-4FB4-BF36-6C377D8AF1B4}" destId="{D8FBBF87-C81A-4F9A-BD93-D2C93F40F956}" srcOrd="1" destOrd="0" presId="urn:microsoft.com/office/officeart/2005/8/layout/list1"/>
    <dgm:cxn modelId="{8BC7D6D5-472C-43F7-98BB-4EC1B6280316}" type="presParOf" srcId="{8F644FB0-0F2D-4FB4-BF36-6C377D8AF1B4}" destId="{AAB6E0D5-D21F-475E-B303-CEE95DE9DF0C}" srcOrd="2" destOrd="0" presId="urn:microsoft.com/office/officeart/2005/8/layout/list1"/>
    <dgm:cxn modelId="{08DD9B28-A40A-4304-A362-978C70F7B8FA}" type="presParOf" srcId="{8F644FB0-0F2D-4FB4-BF36-6C377D8AF1B4}" destId="{FE9E64A2-1C77-46E0-B650-AD8DC1D66C64}" srcOrd="3" destOrd="0" presId="urn:microsoft.com/office/officeart/2005/8/layout/list1"/>
    <dgm:cxn modelId="{7AA2ACB6-59DC-4131-9392-613598899176}" type="presParOf" srcId="{8F644FB0-0F2D-4FB4-BF36-6C377D8AF1B4}" destId="{75988C94-F934-411E-882D-05216C8E7F1A}" srcOrd="4" destOrd="0" presId="urn:microsoft.com/office/officeart/2005/8/layout/list1"/>
    <dgm:cxn modelId="{C397CF7A-650F-4F55-BFFD-DA678D55750B}" type="presParOf" srcId="{75988C94-F934-411E-882D-05216C8E7F1A}" destId="{CADCEB80-688D-4137-9200-DBB1AE9CF053}" srcOrd="0" destOrd="0" presId="urn:microsoft.com/office/officeart/2005/8/layout/list1"/>
    <dgm:cxn modelId="{ABA5B8DE-C5D4-4EFD-96A6-3A62716A1B33}" type="presParOf" srcId="{75988C94-F934-411E-882D-05216C8E7F1A}" destId="{842D441C-1225-4AB3-BF41-E69276710F27}" srcOrd="1" destOrd="0" presId="urn:microsoft.com/office/officeart/2005/8/layout/list1"/>
    <dgm:cxn modelId="{0E907E9D-EC48-40E7-9E65-FAE3CF48A615}" type="presParOf" srcId="{8F644FB0-0F2D-4FB4-BF36-6C377D8AF1B4}" destId="{45A7DB20-0396-467C-A31E-CD8BC73189D2}" srcOrd="5" destOrd="0" presId="urn:microsoft.com/office/officeart/2005/8/layout/list1"/>
    <dgm:cxn modelId="{45FAE6D1-E963-4AC4-8F2E-8CA69029EFCF}" type="presParOf" srcId="{8F644FB0-0F2D-4FB4-BF36-6C377D8AF1B4}" destId="{23C7EC2E-6EE5-4AF2-89B1-678B185DA8BA}" srcOrd="6" destOrd="0" presId="urn:microsoft.com/office/officeart/2005/8/layout/list1"/>
    <dgm:cxn modelId="{67464E50-4F06-4B4C-BC04-F42CF5DA3D71}" type="presParOf" srcId="{8F644FB0-0F2D-4FB4-BF36-6C377D8AF1B4}" destId="{1AEE8DB4-8C77-449F-A76D-E91266B99567}" srcOrd="7" destOrd="0" presId="urn:microsoft.com/office/officeart/2005/8/layout/list1"/>
    <dgm:cxn modelId="{D7DF1F69-6D49-4569-A4B2-8E7D2AAB8633}" type="presParOf" srcId="{8F644FB0-0F2D-4FB4-BF36-6C377D8AF1B4}" destId="{66905D92-0619-457B-8F30-139EAE6AD11E}" srcOrd="8" destOrd="0" presId="urn:microsoft.com/office/officeart/2005/8/layout/list1"/>
    <dgm:cxn modelId="{31048199-A717-4CE3-9611-E78A18D055D2}" type="presParOf" srcId="{66905D92-0619-457B-8F30-139EAE6AD11E}" destId="{AA6E762D-39C7-4272-A32B-63DD5DB86471}" srcOrd="0" destOrd="0" presId="urn:microsoft.com/office/officeart/2005/8/layout/list1"/>
    <dgm:cxn modelId="{CBA1A3E2-9627-48F8-BEB6-94980AD77B81}" type="presParOf" srcId="{66905D92-0619-457B-8F30-139EAE6AD11E}" destId="{5F263813-1800-4B55-812F-AFAC6DE6899F}" srcOrd="1" destOrd="0" presId="urn:microsoft.com/office/officeart/2005/8/layout/list1"/>
    <dgm:cxn modelId="{EE1B3554-5DAD-4A98-936D-6859F0EE4483}" type="presParOf" srcId="{8F644FB0-0F2D-4FB4-BF36-6C377D8AF1B4}" destId="{7EDCCCA5-A47E-4163-9F67-4ABEB8DE106F}" srcOrd="9" destOrd="0" presId="urn:microsoft.com/office/officeart/2005/8/layout/list1"/>
    <dgm:cxn modelId="{03F6D2BA-B8C5-4C6D-B3A4-A85D1191EE37}" type="presParOf" srcId="{8F644FB0-0F2D-4FB4-BF36-6C377D8AF1B4}" destId="{C38EA55A-2DEB-443E-94D5-F85D10732E0A}" srcOrd="10" destOrd="0" presId="urn:microsoft.com/office/officeart/2005/8/layout/list1"/>
    <dgm:cxn modelId="{329F12F4-40DA-48A6-9A6B-5883C6104E2A}" type="presParOf" srcId="{8F644FB0-0F2D-4FB4-BF36-6C377D8AF1B4}" destId="{A58CF398-A10D-4342-B496-7702B733826C}" srcOrd="11" destOrd="0" presId="urn:microsoft.com/office/officeart/2005/8/layout/list1"/>
    <dgm:cxn modelId="{3B651F6E-514A-4F01-85F5-1D4D70209CA8}" type="presParOf" srcId="{8F644FB0-0F2D-4FB4-BF36-6C377D8AF1B4}" destId="{BF45F814-80CD-4720-AC12-4D235F1DD7C9}" srcOrd="12" destOrd="0" presId="urn:microsoft.com/office/officeart/2005/8/layout/list1"/>
    <dgm:cxn modelId="{5756190F-C1F9-4346-98E2-1ACD3778CF1A}" type="presParOf" srcId="{BF45F814-80CD-4720-AC12-4D235F1DD7C9}" destId="{D79CDCAD-8372-450D-B113-9B0AEB1D9332}" srcOrd="0" destOrd="0" presId="urn:microsoft.com/office/officeart/2005/8/layout/list1"/>
    <dgm:cxn modelId="{3E4D0358-9A2D-4EF5-8989-C99DA171C659}" type="presParOf" srcId="{BF45F814-80CD-4720-AC12-4D235F1DD7C9}" destId="{AA2A6209-BE34-44DA-8FF6-417B738C1C91}" srcOrd="1" destOrd="0" presId="urn:microsoft.com/office/officeart/2005/8/layout/list1"/>
    <dgm:cxn modelId="{1EBEFB12-51E0-4502-8828-7069418C77E7}" type="presParOf" srcId="{8F644FB0-0F2D-4FB4-BF36-6C377D8AF1B4}" destId="{ECABFF67-B213-40D9-9C38-B88737F965E3}" srcOrd="13" destOrd="0" presId="urn:microsoft.com/office/officeart/2005/8/layout/list1"/>
    <dgm:cxn modelId="{BF5F4E94-3FF2-4855-8F8C-BFD6C0B9B3DA}" type="presParOf" srcId="{8F644FB0-0F2D-4FB4-BF36-6C377D8AF1B4}" destId="{8B90B50C-D69B-4BC8-A370-71486729E368}" srcOrd="14" destOrd="0" presId="urn:microsoft.com/office/officeart/2005/8/layout/list1"/>
    <dgm:cxn modelId="{1E5E98C1-15A5-41BC-AAE8-918E60EA2CEB}" type="presParOf" srcId="{8F644FB0-0F2D-4FB4-BF36-6C377D8AF1B4}" destId="{FCFF90E2-C462-4137-A775-BF1FE699BCE8}" srcOrd="15" destOrd="0" presId="urn:microsoft.com/office/officeart/2005/8/layout/list1"/>
    <dgm:cxn modelId="{24F8E76C-6D26-4DAE-89DB-5520B696235C}" type="presParOf" srcId="{8F644FB0-0F2D-4FB4-BF36-6C377D8AF1B4}" destId="{44B799A2-11E3-4746-867F-B825B82DF303}" srcOrd="16" destOrd="0" presId="urn:microsoft.com/office/officeart/2005/8/layout/list1"/>
    <dgm:cxn modelId="{271B919D-699F-4EC3-8747-CC72AFBBE420}" type="presParOf" srcId="{44B799A2-11E3-4746-867F-B825B82DF303}" destId="{D65558EA-9A51-4517-A2D2-D36633F63B16}" srcOrd="0" destOrd="0" presId="urn:microsoft.com/office/officeart/2005/8/layout/list1"/>
    <dgm:cxn modelId="{66ED31F7-2D68-4983-86C8-4EDE3EC6ED07}" type="presParOf" srcId="{44B799A2-11E3-4746-867F-B825B82DF303}" destId="{1BAC0BAF-4812-4D66-AAD2-DC3F0D5E39F1}" srcOrd="1" destOrd="0" presId="urn:microsoft.com/office/officeart/2005/8/layout/list1"/>
    <dgm:cxn modelId="{1ED065DD-F77D-489F-8223-F4158B801AE2}" type="presParOf" srcId="{8F644FB0-0F2D-4FB4-BF36-6C377D8AF1B4}" destId="{07ABD482-A0EB-475A-9813-7052289B2681}" srcOrd="17" destOrd="0" presId="urn:microsoft.com/office/officeart/2005/8/layout/list1"/>
    <dgm:cxn modelId="{D6A86473-8D33-4FF5-A3E8-7B3D282CECCA}" type="presParOf" srcId="{8F644FB0-0F2D-4FB4-BF36-6C377D8AF1B4}" destId="{85C27877-53E2-4B06-9741-5633FEF59BB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Человеческий капитал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/>
      <dgm:spPr/>
      <dgm:t>
        <a:bodyPr/>
        <a:lstStyle/>
        <a:p>
          <a:r>
            <a:rPr lang="ru-RU" dirty="0" smtClean="0"/>
            <a:t>Демография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/>
      <dgm:spPr/>
      <dgm:t>
        <a:bodyPr/>
        <a:lstStyle/>
        <a:p>
          <a:r>
            <a:rPr lang="ru-RU" dirty="0" smtClean="0"/>
            <a:t>Образование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53CFCB7D-F424-478A-B896-19FFA6FF4AB3}">
      <dgm:prSet phldrT="[Текст]"/>
      <dgm:spPr/>
      <dgm:t>
        <a:bodyPr/>
        <a:lstStyle/>
        <a:p>
          <a:r>
            <a:rPr lang="ru-RU" dirty="0" smtClean="0"/>
            <a:t>Культура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B687E275-5A67-495A-ACDB-280737079902}" type="parTrans" cxnId="{9F21A474-9A87-464D-BE4F-0CE1853FFD45}">
      <dgm:prSet/>
      <dgm:spPr/>
      <dgm:t>
        <a:bodyPr/>
        <a:lstStyle/>
        <a:p>
          <a:endParaRPr lang="ru-RU"/>
        </a:p>
      </dgm:t>
    </dgm:pt>
    <dgm:pt modelId="{21DA1876-82D9-43A5-88E2-D23992DDAEF2}" type="sibTrans" cxnId="{9F21A474-9A87-464D-BE4F-0CE1853FFD45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769F2-FF3D-42B8-980F-4DF28C6D258E}" type="pres">
      <dgm:prSet presAssocID="{B687E275-5A67-495A-ACDB-28073707990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164BB13-ED76-4E27-9CD6-9EA5720B61E7}" type="pres">
      <dgm:prSet presAssocID="{53CFCB7D-F424-478A-B896-19FFA6FF4A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C28D7-9126-4D26-AAD1-FCD59BE83E0B}" type="presOf" srcId="{2C6EFA43-DF84-4D9F-8FEE-8A5B453C36BC}" destId="{F9EB3ABD-584D-48A0-AC86-1936185F5710}" srcOrd="0" destOrd="0" presId="urn:microsoft.com/office/officeart/2005/8/layout/radial4"/>
    <dgm:cxn modelId="{F88AF4A4-959B-4B08-AA6C-AB3324301CDD}" type="presOf" srcId="{D0358B18-CC11-4B65-9A6E-BA0B5C6643DA}" destId="{4DCECCF4-F69F-4584-9A7B-E8B3A3B74A7D}" srcOrd="0" destOrd="0" presId="urn:microsoft.com/office/officeart/2005/8/layout/radial4"/>
    <dgm:cxn modelId="{12C339DF-B9B1-4394-BE2F-27F73D09906F}" type="presOf" srcId="{AF875188-9D64-4068-94FA-777CB253A35F}" destId="{14408CCE-F655-43A5-B9EE-9B59A8C6A6E0}" srcOrd="0" destOrd="0" presId="urn:microsoft.com/office/officeart/2005/8/layout/radial4"/>
    <dgm:cxn modelId="{A276CA82-09D9-4B40-B145-51849F9747A2}" type="presOf" srcId="{04282134-82F0-42CD-82D5-0C8A5767601E}" destId="{2B7AA6C3-3753-4CB5-925C-024111D3F5AE}" srcOrd="0" destOrd="0" presId="urn:microsoft.com/office/officeart/2005/8/layout/radial4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886F6662-D259-4EFE-AE6E-660CFD99ACBC}" type="presOf" srcId="{37BEFE95-75EB-40C8-90B3-32BD0DBA2CC4}" destId="{726A3C8D-85B4-4C44-8663-9E4195C81587}" srcOrd="0" destOrd="0" presId="urn:microsoft.com/office/officeart/2005/8/layout/radial4"/>
    <dgm:cxn modelId="{9F21A474-9A87-464D-BE4F-0CE1853FFD45}" srcId="{1B0932E8-9823-464A-BF2A-9857EDAA3034}" destId="{53CFCB7D-F424-478A-B896-19FFA6FF4AB3}" srcOrd="3" destOrd="0" parTransId="{B687E275-5A67-495A-ACDB-280737079902}" sibTransId="{21DA1876-82D9-43A5-88E2-D23992DDAEF2}"/>
    <dgm:cxn modelId="{4DDE2500-41D2-4433-9F4E-774E68F57A30}" type="presOf" srcId="{91514DCA-D700-404E-9A9C-179521AAA925}" destId="{3E39B8EE-7851-435C-B18C-B0EA1A3451E0}" srcOrd="0" destOrd="0" presId="urn:microsoft.com/office/officeart/2005/8/layout/radial4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2868C51C-C277-4F10-80A7-9AE61175879F}" type="presOf" srcId="{1B0932E8-9823-464A-BF2A-9857EDAA3034}" destId="{A217F862-C68D-406F-BF75-CEE5F5B28684}" srcOrd="0" destOrd="0" presId="urn:microsoft.com/office/officeart/2005/8/layout/radial4"/>
    <dgm:cxn modelId="{CC579312-FBDE-4E6F-A50E-BCEEF545AF52}" type="presOf" srcId="{53CFCB7D-F424-478A-B896-19FFA6FF4AB3}" destId="{E164BB13-ED76-4E27-9CD6-9EA5720B61E7}" srcOrd="0" destOrd="0" presId="urn:microsoft.com/office/officeart/2005/8/layout/radial4"/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C52370BF-8C0E-4130-ABA3-38B752A971DC}" type="presOf" srcId="{B687E275-5A67-495A-ACDB-280737079902}" destId="{5D0769F2-FF3D-42B8-980F-4DF28C6D258E}" srcOrd="0" destOrd="0" presId="urn:microsoft.com/office/officeart/2005/8/layout/radial4"/>
    <dgm:cxn modelId="{8F6465FD-81F9-45C8-802F-4DFD9C55DB6C}" type="presOf" srcId="{475D817E-F90E-4F4A-9B22-FAFFCA75BE9F}" destId="{4DE1556D-3D45-4D3E-9A6B-E74B54D26FE9}" srcOrd="0" destOrd="0" presId="urn:microsoft.com/office/officeart/2005/8/layout/radial4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B9B0E075-D959-4225-971B-F2C570691BC9}" type="presParOf" srcId="{F9EB3ABD-584D-48A0-AC86-1936185F5710}" destId="{A217F862-C68D-406F-BF75-CEE5F5B28684}" srcOrd="0" destOrd="0" presId="urn:microsoft.com/office/officeart/2005/8/layout/radial4"/>
    <dgm:cxn modelId="{4ECDFCFF-80A3-488D-87CF-53537D8F63EC}" type="presParOf" srcId="{F9EB3ABD-584D-48A0-AC86-1936185F5710}" destId="{726A3C8D-85B4-4C44-8663-9E4195C81587}" srcOrd="1" destOrd="0" presId="urn:microsoft.com/office/officeart/2005/8/layout/radial4"/>
    <dgm:cxn modelId="{AE83B8FE-498C-42CA-94AE-4142195BD332}" type="presParOf" srcId="{F9EB3ABD-584D-48A0-AC86-1936185F5710}" destId="{2B7AA6C3-3753-4CB5-925C-024111D3F5AE}" srcOrd="2" destOrd="0" presId="urn:microsoft.com/office/officeart/2005/8/layout/radial4"/>
    <dgm:cxn modelId="{6E5B7EDA-3DEA-4375-B9E5-B88AA5390A4E}" type="presParOf" srcId="{F9EB3ABD-584D-48A0-AC86-1936185F5710}" destId="{4DCECCF4-F69F-4584-9A7B-E8B3A3B74A7D}" srcOrd="3" destOrd="0" presId="urn:microsoft.com/office/officeart/2005/8/layout/radial4"/>
    <dgm:cxn modelId="{01424A4B-C0D0-456E-AE17-18B9966716ED}" type="presParOf" srcId="{F9EB3ABD-584D-48A0-AC86-1936185F5710}" destId="{14408CCE-F655-43A5-B9EE-9B59A8C6A6E0}" srcOrd="4" destOrd="0" presId="urn:microsoft.com/office/officeart/2005/8/layout/radial4"/>
    <dgm:cxn modelId="{6DD3255C-115D-4B28-941D-ECF4789C69C2}" type="presParOf" srcId="{F9EB3ABD-584D-48A0-AC86-1936185F5710}" destId="{4DE1556D-3D45-4D3E-9A6B-E74B54D26FE9}" srcOrd="5" destOrd="0" presId="urn:microsoft.com/office/officeart/2005/8/layout/radial4"/>
    <dgm:cxn modelId="{2E921F54-2167-4156-8BE9-85CB93791106}" type="presParOf" srcId="{F9EB3ABD-584D-48A0-AC86-1936185F5710}" destId="{3E39B8EE-7851-435C-B18C-B0EA1A3451E0}" srcOrd="6" destOrd="0" presId="urn:microsoft.com/office/officeart/2005/8/layout/radial4"/>
    <dgm:cxn modelId="{0DE29A20-CC55-4A49-87EA-4A3C3BE21DE9}" type="presParOf" srcId="{F9EB3ABD-584D-48A0-AC86-1936185F5710}" destId="{5D0769F2-FF3D-42B8-980F-4DF28C6D258E}" srcOrd="7" destOrd="0" presId="urn:microsoft.com/office/officeart/2005/8/layout/radial4"/>
    <dgm:cxn modelId="{9C055D94-B564-47F0-AF05-E93FF8A6DA04}" type="presParOf" srcId="{F9EB3ABD-584D-48A0-AC86-1936185F5710}" destId="{E164BB13-ED76-4E27-9CD6-9EA5720B61E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Комфортная среда для жизни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/>
      <dgm:spPr/>
      <dgm:t>
        <a:bodyPr/>
        <a:lstStyle/>
        <a:p>
          <a:r>
            <a:rPr lang="ru-RU" dirty="0" smtClean="0"/>
            <a:t>Безопасные и качественные автомобильные дороги </a:t>
          </a:r>
        </a:p>
        <a:p>
          <a:r>
            <a:rPr lang="ru-RU" dirty="0" smtClean="0"/>
            <a:t>(3 декабря 2018 —  31 декабря 2024)</a:t>
          </a:r>
          <a:endParaRPr lang="ru-RU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/>
      <dgm:spPr/>
      <dgm:t>
        <a:bodyPr/>
        <a:lstStyle/>
        <a:p>
          <a:r>
            <a:rPr lang="ru-RU" dirty="0" smtClean="0"/>
            <a:t>Жильё и городская среда </a:t>
          </a:r>
        </a:p>
        <a:p>
          <a:r>
            <a:rPr lang="ru-RU" dirty="0" smtClean="0"/>
            <a:t>(1 октября 2018 —   31 декабря 2024)</a:t>
          </a:r>
          <a:endParaRPr lang="ru-RU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/>
      <dgm:spPr/>
      <dgm:t>
        <a:bodyPr/>
        <a:lstStyle/>
        <a:p>
          <a:r>
            <a:rPr lang="ru-RU" dirty="0" smtClean="0"/>
            <a:t>Экология </a:t>
          </a:r>
        </a:p>
        <a:p>
          <a:r>
            <a:rPr lang="ru-RU" dirty="0" smtClean="0"/>
            <a:t>(1 октября 2018 — 31 декабря 2024)</a:t>
          </a:r>
          <a:endParaRPr lang="ru-RU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40065-F1EA-469C-A79B-D2EDA1B175E7}" type="presOf" srcId="{37BEFE95-75EB-40C8-90B3-32BD0DBA2CC4}" destId="{726A3C8D-85B4-4C44-8663-9E4195C81587}" srcOrd="0" destOrd="0" presId="urn:microsoft.com/office/officeart/2005/8/layout/radial4"/>
    <dgm:cxn modelId="{4B5AB60E-B4E1-4BA8-BA16-E7E1B507D298}" type="presOf" srcId="{1B0932E8-9823-464A-BF2A-9857EDAA3034}" destId="{A217F862-C68D-406F-BF75-CEE5F5B28684}" srcOrd="0" destOrd="0" presId="urn:microsoft.com/office/officeart/2005/8/layout/radial4"/>
    <dgm:cxn modelId="{46E8BD99-4C81-4320-B987-ADA10908E7A1}" type="presOf" srcId="{475D817E-F90E-4F4A-9B22-FAFFCA75BE9F}" destId="{4DE1556D-3D45-4D3E-9A6B-E74B54D26FE9}" srcOrd="0" destOrd="0" presId="urn:microsoft.com/office/officeart/2005/8/layout/radial4"/>
    <dgm:cxn modelId="{73861ECB-2FCE-4681-B333-5049205947F8}" type="presOf" srcId="{04282134-82F0-42CD-82D5-0C8A5767601E}" destId="{2B7AA6C3-3753-4CB5-925C-024111D3F5AE}" srcOrd="0" destOrd="0" presId="urn:microsoft.com/office/officeart/2005/8/layout/radial4"/>
    <dgm:cxn modelId="{7CEAC3FB-663F-4F43-BD22-A964990F26F1}" type="presOf" srcId="{D0358B18-CC11-4B65-9A6E-BA0B5C6643DA}" destId="{4DCECCF4-F69F-4584-9A7B-E8B3A3B74A7D}" srcOrd="0" destOrd="0" presId="urn:microsoft.com/office/officeart/2005/8/layout/radial4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FFFB3289-5393-4CB1-9384-53567C4DAB20}" type="presOf" srcId="{91514DCA-D700-404E-9A9C-179521AAA925}" destId="{3E39B8EE-7851-435C-B18C-B0EA1A3451E0}" srcOrd="0" destOrd="0" presId="urn:microsoft.com/office/officeart/2005/8/layout/radial4"/>
    <dgm:cxn modelId="{C75BDD9D-8C88-4EBA-8F4F-9DDF3E33E888}" type="presOf" srcId="{2C6EFA43-DF84-4D9F-8FEE-8A5B453C36BC}" destId="{F9EB3ABD-584D-48A0-AC86-1936185F5710}" srcOrd="0" destOrd="0" presId="urn:microsoft.com/office/officeart/2005/8/layout/radial4"/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D198E305-29C1-4641-B4B7-F06D741D4880}" type="presOf" srcId="{AF875188-9D64-4068-94FA-777CB253A35F}" destId="{14408CCE-F655-43A5-B9EE-9B59A8C6A6E0}" srcOrd="0" destOrd="0" presId="urn:microsoft.com/office/officeart/2005/8/layout/radial4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09F7E988-AA20-408C-94C9-D42773B159BA}" type="presParOf" srcId="{F9EB3ABD-584D-48A0-AC86-1936185F5710}" destId="{A217F862-C68D-406F-BF75-CEE5F5B28684}" srcOrd="0" destOrd="0" presId="urn:microsoft.com/office/officeart/2005/8/layout/radial4"/>
    <dgm:cxn modelId="{3332AD6D-F057-4C48-A78F-A73E28C7A45E}" type="presParOf" srcId="{F9EB3ABD-584D-48A0-AC86-1936185F5710}" destId="{726A3C8D-85B4-4C44-8663-9E4195C81587}" srcOrd="1" destOrd="0" presId="urn:microsoft.com/office/officeart/2005/8/layout/radial4"/>
    <dgm:cxn modelId="{EF86EB7B-C0B1-468E-8FCE-DEE5CE2C831A}" type="presParOf" srcId="{F9EB3ABD-584D-48A0-AC86-1936185F5710}" destId="{2B7AA6C3-3753-4CB5-925C-024111D3F5AE}" srcOrd="2" destOrd="0" presId="urn:microsoft.com/office/officeart/2005/8/layout/radial4"/>
    <dgm:cxn modelId="{C69E0845-1FF2-4895-B4F3-47EDE871F29E}" type="presParOf" srcId="{F9EB3ABD-584D-48A0-AC86-1936185F5710}" destId="{4DCECCF4-F69F-4584-9A7B-E8B3A3B74A7D}" srcOrd="3" destOrd="0" presId="urn:microsoft.com/office/officeart/2005/8/layout/radial4"/>
    <dgm:cxn modelId="{A2AB0DFB-1B3C-4BDC-A80A-9E0ADFBF0DE2}" type="presParOf" srcId="{F9EB3ABD-584D-48A0-AC86-1936185F5710}" destId="{14408CCE-F655-43A5-B9EE-9B59A8C6A6E0}" srcOrd="4" destOrd="0" presId="urn:microsoft.com/office/officeart/2005/8/layout/radial4"/>
    <dgm:cxn modelId="{6EE5D869-9EBD-4446-A963-8383CA8DBFED}" type="presParOf" srcId="{F9EB3ABD-584D-48A0-AC86-1936185F5710}" destId="{4DE1556D-3D45-4D3E-9A6B-E74B54D26FE9}" srcOrd="5" destOrd="0" presId="urn:microsoft.com/office/officeart/2005/8/layout/radial4"/>
    <dgm:cxn modelId="{F3964318-D829-466C-AF83-FF91F76A6D26}" type="presParOf" srcId="{F9EB3ABD-584D-48A0-AC86-1936185F5710}" destId="{3E39B8EE-7851-435C-B18C-B0EA1A3451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Экономический рост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 custT="1"/>
      <dgm:spPr/>
      <dgm:t>
        <a:bodyPr/>
        <a:lstStyle/>
        <a:p>
          <a:r>
            <a:rPr lang="ru-RU" sz="1200" b="0" i="0" dirty="0" smtClean="0"/>
            <a:t>Наука </a:t>
          </a:r>
        </a:p>
        <a:p>
          <a:r>
            <a:rPr lang="ru-RU" sz="1200" b="0" i="0" dirty="0" smtClean="0"/>
            <a:t>(1 октября 2018 —                    31 декабря 2024)</a:t>
          </a:r>
          <a:endParaRPr lang="ru-RU" sz="1200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 custT="1"/>
      <dgm:spPr/>
      <dgm:t>
        <a:bodyPr/>
        <a:lstStyle/>
        <a:p>
          <a:r>
            <a:rPr lang="ru-RU" sz="1000" dirty="0" smtClean="0"/>
            <a:t>Малое и среднее предпринимательство и поддержка индивидуальной предпринимательской инициативы </a:t>
          </a:r>
        </a:p>
        <a:p>
          <a:r>
            <a:rPr lang="ru-RU" sz="1000" dirty="0" smtClean="0"/>
            <a:t>(15 октября 2018 —            31 декабря 2024)</a:t>
          </a:r>
          <a:endParaRPr lang="ru-RU" sz="1000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 custT="1"/>
      <dgm:spPr/>
      <dgm:t>
        <a:bodyPr/>
        <a:lstStyle/>
        <a:p>
          <a:r>
            <a:rPr lang="ru-RU" sz="1200" dirty="0" smtClean="0"/>
            <a:t>Цифровая экономика </a:t>
          </a:r>
        </a:p>
        <a:p>
          <a:r>
            <a:rPr lang="ru-RU" sz="1200" dirty="0" smtClean="0"/>
            <a:t>(1 октября 2018 —    31 декабря 2024)</a:t>
          </a:r>
          <a:endParaRPr lang="ru-RU" sz="1200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7B13F324-EE33-4A5A-A11D-7C70B6D7C09B}">
      <dgm:prSet phldrT="[Текст]" custT="1"/>
      <dgm:spPr/>
      <dgm:t>
        <a:bodyPr/>
        <a:lstStyle/>
        <a:p>
          <a:r>
            <a:rPr lang="ru-RU" sz="1200" dirty="0" smtClean="0"/>
            <a:t>Производительность труда и поддержка занятости </a:t>
          </a:r>
        </a:p>
        <a:p>
          <a:r>
            <a:rPr lang="ru-RU" sz="1200" dirty="0" smtClean="0"/>
            <a:t>(1 октября 2018 —                   31 декабря 2024)</a:t>
          </a:r>
          <a:endParaRPr lang="ru-RU" sz="1200" dirty="0"/>
        </a:p>
      </dgm:t>
    </dgm:pt>
    <dgm:pt modelId="{D92DE2AF-79FE-4388-B316-8AD3E9EF5206}" type="parTrans" cxnId="{1DE5D10A-2B8C-40E8-8E5A-23439795663D}">
      <dgm:prSet/>
      <dgm:spPr/>
      <dgm:t>
        <a:bodyPr/>
        <a:lstStyle/>
        <a:p>
          <a:endParaRPr lang="ru-RU"/>
        </a:p>
      </dgm:t>
    </dgm:pt>
    <dgm:pt modelId="{4D57D520-BF92-48F5-9A40-CA12DDF191D4}" type="sibTrans" cxnId="{1DE5D10A-2B8C-40E8-8E5A-23439795663D}">
      <dgm:prSet/>
      <dgm:spPr/>
      <dgm:t>
        <a:bodyPr/>
        <a:lstStyle/>
        <a:p>
          <a:endParaRPr lang="ru-RU"/>
        </a:p>
      </dgm:t>
    </dgm:pt>
    <dgm:pt modelId="{2E8FF8DA-D13C-41D5-AD8E-FCD07CAC15C5}">
      <dgm:prSet phldrT="[Текст]" custT="1"/>
      <dgm:spPr/>
      <dgm:t>
        <a:bodyPr/>
        <a:lstStyle/>
        <a:p>
          <a:r>
            <a:rPr lang="ru-RU" sz="1200" dirty="0" smtClean="0"/>
            <a:t>Международная кооперация и экспорт </a:t>
          </a:r>
        </a:p>
        <a:p>
          <a:r>
            <a:rPr lang="ru-RU" sz="1200" dirty="0" smtClean="0"/>
            <a:t>(1 октября 2018 —                    31 декабря 2024)</a:t>
          </a:r>
          <a:endParaRPr lang="ru-RU" sz="1200" dirty="0"/>
        </a:p>
      </dgm:t>
    </dgm:pt>
    <dgm:pt modelId="{5D68E3CD-71CC-4845-81F5-99E434693A49}" type="parTrans" cxnId="{8B11A92D-3E08-4E66-BA94-4C664E163EAD}">
      <dgm:prSet/>
      <dgm:spPr/>
      <dgm:t>
        <a:bodyPr/>
        <a:lstStyle/>
        <a:p>
          <a:endParaRPr lang="ru-RU"/>
        </a:p>
      </dgm:t>
    </dgm:pt>
    <dgm:pt modelId="{F45E1F89-57B9-48B5-B535-7D1EF45A4957}" type="sibTrans" cxnId="{8B11A92D-3E08-4E66-BA94-4C664E163EAD}">
      <dgm:prSet/>
      <dgm:spPr/>
      <dgm:t>
        <a:bodyPr/>
        <a:lstStyle/>
        <a:p>
          <a:endParaRPr lang="ru-RU"/>
        </a:p>
      </dgm:t>
    </dgm:pt>
    <dgm:pt modelId="{4643B362-2682-44EF-A81E-5A11256DF727}">
      <dgm:prSet phldrT="[Текст]" custT="1"/>
      <dgm:spPr/>
      <dgm:t>
        <a:bodyPr/>
        <a:lstStyle/>
        <a:p>
          <a:r>
            <a:rPr lang="ru-RU" sz="1200" dirty="0" smtClean="0"/>
            <a:t>Комплексный план модернизации и расширения магистральной инфраструктуры </a:t>
          </a:r>
        </a:p>
        <a:p>
          <a:r>
            <a:rPr lang="ru-RU" sz="1200" dirty="0" smtClean="0"/>
            <a:t>(1 октября 2018 —                    31 декабря 2024)</a:t>
          </a:r>
          <a:endParaRPr lang="ru-RU" sz="1200" dirty="0"/>
        </a:p>
      </dgm:t>
    </dgm:pt>
    <dgm:pt modelId="{9448B4EE-18C3-4DAB-B1BE-B54EF1581125}" type="parTrans" cxnId="{09ED4440-3038-4197-99C3-169AC823559C}">
      <dgm:prSet/>
      <dgm:spPr/>
      <dgm:t>
        <a:bodyPr/>
        <a:lstStyle/>
        <a:p>
          <a:endParaRPr lang="ru-RU"/>
        </a:p>
      </dgm:t>
    </dgm:pt>
    <dgm:pt modelId="{EACC0063-798C-43F1-8945-87E02FD0E05B}" type="sibTrans" cxnId="{09ED4440-3038-4197-99C3-169AC823559C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4467-FEAB-4429-B814-A05DCB484EB6}" type="pres">
      <dgm:prSet presAssocID="{D92DE2AF-79FE-4388-B316-8AD3E9EF5206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2997413C-6B06-4624-8254-B402245C732D}" type="pres">
      <dgm:prSet presAssocID="{7B13F324-EE33-4A5A-A11D-7C70B6D7C0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ECFB5-18C9-4F99-BE55-D8D2C167CFDA}" type="pres">
      <dgm:prSet presAssocID="{5D68E3CD-71CC-4845-81F5-99E434693A49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F37F54B-6D73-4AD4-A852-33DB870C9F16}" type="pres">
      <dgm:prSet presAssocID="{2E8FF8DA-D13C-41D5-AD8E-FCD07CAC15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BDAFF-AEE7-4CE4-AC1F-317AADF5E3B9}" type="pres">
      <dgm:prSet presAssocID="{9448B4EE-18C3-4DAB-B1BE-B54EF1581125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853ACA43-8A15-450D-9526-BB9F0FDAC7F0}" type="pres">
      <dgm:prSet presAssocID="{4643B362-2682-44EF-A81E-5A11256DF7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1D24F-25F5-47D0-8075-0E45FEA0AAC5}" type="presOf" srcId="{D0358B18-CC11-4B65-9A6E-BA0B5C6643DA}" destId="{4DCECCF4-F69F-4584-9A7B-E8B3A3B74A7D}" srcOrd="0" destOrd="0" presId="urn:microsoft.com/office/officeart/2005/8/layout/radial4"/>
    <dgm:cxn modelId="{52FF07A6-03DB-4FAC-958F-2CBC40FE97BE}" type="presOf" srcId="{D92DE2AF-79FE-4388-B316-8AD3E9EF5206}" destId="{5B914467-FEAB-4429-B814-A05DCB484EB6}" srcOrd="0" destOrd="0" presId="urn:microsoft.com/office/officeart/2005/8/layout/radial4"/>
    <dgm:cxn modelId="{23282B23-352C-41A6-94DF-E05147E969DC}" type="presOf" srcId="{9448B4EE-18C3-4DAB-B1BE-B54EF1581125}" destId="{7C7BDAFF-AEE7-4CE4-AC1F-317AADF5E3B9}" srcOrd="0" destOrd="0" presId="urn:microsoft.com/office/officeart/2005/8/layout/radial4"/>
    <dgm:cxn modelId="{3FC5EC6B-06BA-4C82-B695-6A8555259E3E}" type="presOf" srcId="{475D817E-F90E-4F4A-9B22-FAFFCA75BE9F}" destId="{4DE1556D-3D45-4D3E-9A6B-E74B54D26FE9}" srcOrd="0" destOrd="0" presId="urn:microsoft.com/office/officeart/2005/8/layout/radial4"/>
    <dgm:cxn modelId="{5575EA7F-12B7-4B50-A90F-230959132CC7}" type="presOf" srcId="{1B0932E8-9823-464A-BF2A-9857EDAA3034}" destId="{A217F862-C68D-406F-BF75-CEE5F5B28684}" srcOrd="0" destOrd="0" presId="urn:microsoft.com/office/officeart/2005/8/layout/radial4"/>
    <dgm:cxn modelId="{7F7E8FA3-7E12-42BA-A8EA-5329C737F5B8}" type="presOf" srcId="{4643B362-2682-44EF-A81E-5A11256DF727}" destId="{853ACA43-8A15-450D-9526-BB9F0FDAC7F0}" srcOrd="0" destOrd="0" presId="urn:microsoft.com/office/officeart/2005/8/layout/radial4"/>
    <dgm:cxn modelId="{08D4D120-8905-4B30-B1A9-0D63EEE78AC4}" type="presOf" srcId="{04282134-82F0-42CD-82D5-0C8A5767601E}" destId="{2B7AA6C3-3753-4CB5-925C-024111D3F5AE}" srcOrd="0" destOrd="0" presId="urn:microsoft.com/office/officeart/2005/8/layout/radial4"/>
    <dgm:cxn modelId="{4681397F-8352-415B-89B8-05BFD52E4C47}" type="presOf" srcId="{5D68E3CD-71CC-4845-81F5-99E434693A49}" destId="{169ECFB5-18C9-4F99-BE55-D8D2C167CFDA}" srcOrd="0" destOrd="0" presId="urn:microsoft.com/office/officeart/2005/8/layout/radial4"/>
    <dgm:cxn modelId="{32271DBB-2FEF-4240-A9A6-3D04D20D7EB2}" type="presOf" srcId="{91514DCA-D700-404E-9A9C-179521AAA925}" destId="{3E39B8EE-7851-435C-B18C-B0EA1A3451E0}" srcOrd="0" destOrd="0" presId="urn:microsoft.com/office/officeart/2005/8/layout/radial4"/>
    <dgm:cxn modelId="{B4B2AEE8-8A04-4502-9D9C-4953C6624FB2}" type="presOf" srcId="{37BEFE95-75EB-40C8-90B3-32BD0DBA2CC4}" destId="{726A3C8D-85B4-4C44-8663-9E4195C81587}" srcOrd="0" destOrd="0" presId="urn:microsoft.com/office/officeart/2005/8/layout/radial4"/>
    <dgm:cxn modelId="{1DE5D10A-2B8C-40E8-8E5A-23439795663D}" srcId="{1B0932E8-9823-464A-BF2A-9857EDAA3034}" destId="{7B13F324-EE33-4A5A-A11D-7C70B6D7C09B}" srcOrd="3" destOrd="0" parTransId="{D92DE2AF-79FE-4388-B316-8AD3E9EF5206}" sibTransId="{4D57D520-BF92-48F5-9A40-CA12DDF191D4}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09ED4440-3038-4197-99C3-169AC823559C}" srcId="{1B0932E8-9823-464A-BF2A-9857EDAA3034}" destId="{4643B362-2682-44EF-A81E-5A11256DF727}" srcOrd="5" destOrd="0" parTransId="{9448B4EE-18C3-4DAB-B1BE-B54EF1581125}" sibTransId="{EACC0063-798C-43F1-8945-87E02FD0E05B}"/>
    <dgm:cxn modelId="{2C202821-6DE6-4860-9D67-DB2A58E6B6F4}" type="presOf" srcId="{AF875188-9D64-4068-94FA-777CB253A35F}" destId="{14408CCE-F655-43A5-B9EE-9B59A8C6A6E0}" srcOrd="0" destOrd="0" presId="urn:microsoft.com/office/officeart/2005/8/layout/radial4"/>
    <dgm:cxn modelId="{BCC1F0D4-AA5C-4E73-B64C-7DFEAA0F4860}" type="presOf" srcId="{2E8FF8DA-D13C-41D5-AD8E-FCD07CAC15C5}" destId="{9F37F54B-6D73-4AD4-A852-33DB870C9F16}" srcOrd="0" destOrd="0" presId="urn:microsoft.com/office/officeart/2005/8/layout/radial4"/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1978A5AD-DB77-4D10-9944-96D453F9C56B}" type="presOf" srcId="{2C6EFA43-DF84-4D9F-8FEE-8A5B453C36BC}" destId="{F9EB3ABD-584D-48A0-AC86-1936185F5710}" srcOrd="0" destOrd="0" presId="urn:microsoft.com/office/officeart/2005/8/layout/radial4"/>
    <dgm:cxn modelId="{A0002C74-4F44-4977-BFC8-0BC84E86AE9B}" type="presOf" srcId="{7B13F324-EE33-4A5A-A11D-7C70B6D7C09B}" destId="{2997413C-6B06-4624-8254-B402245C732D}" srcOrd="0" destOrd="0" presId="urn:microsoft.com/office/officeart/2005/8/layout/radial4"/>
    <dgm:cxn modelId="{8B11A92D-3E08-4E66-BA94-4C664E163EAD}" srcId="{1B0932E8-9823-464A-BF2A-9857EDAA3034}" destId="{2E8FF8DA-D13C-41D5-AD8E-FCD07CAC15C5}" srcOrd="4" destOrd="0" parTransId="{5D68E3CD-71CC-4845-81F5-99E434693A49}" sibTransId="{F45E1F89-57B9-48B5-B535-7D1EF45A4957}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947A9310-A614-497A-8DD3-7AFD9C43C7AB}" type="presParOf" srcId="{F9EB3ABD-584D-48A0-AC86-1936185F5710}" destId="{A217F862-C68D-406F-BF75-CEE5F5B28684}" srcOrd="0" destOrd="0" presId="urn:microsoft.com/office/officeart/2005/8/layout/radial4"/>
    <dgm:cxn modelId="{A0423EED-9496-47F0-AABB-5D5466E50807}" type="presParOf" srcId="{F9EB3ABD-584D-48A0-AC86-1936185F5710}" destId="{726A3C8D-85B4-4C44-8663-9E4195C81587}" srcOrd="1" destOrd="0" presId="urn:microsoft.com/office/officeart/2005/8/layout/radial4"/>
    <dgm:cxn modelId="{8772102C-5ECE-4C50-AC98-3C35977D7DE5}" type="presParOf" srcId="{F9EB3ABD-584D-48A0-AC86-1936185F5710}" destId="{2B7AA6C3-3753-4CB5-925C-024111D3F5AE}" srcOrd="2" destOrd="0" presId="urn:microsoft.com/office/officeart/2005/8/layout/radial4"/>
    <dgm:cxn modelId="{321EC1DC-F3C5-4E1C-BC29-DFC70C9CB5CF}" type="presParOf" srcId="{F9EB3ABD-584D-48A0-AC86-1936185F5710}" destId="{4DCECCF4-F69F-4584-9A7B-E8B3A3B74A7D}" srcOrd="3" destOrd="0" presId="urn:microsoft.com/office/officeart/2005/8/layout/radial4"/>
    <dgm:cxn modelId="{B263EBCA-C829-43C9-83B4-190B2B8AB914}" type="presParOf" srcId="{F9EB3ABD-584D-48A0-AC86-1936185F5710}" destId="{14408CCE-F655-43A5-B9EE-9B59A8C6A6E0}" srcOrd="4" destOrd="0" presId="urn:microsoft.com/office/officeart/2005/8/layout/radial4"/>
    <dgm:cxn modelId="{6DA2F96A-95B5-4F8A-B051-F9639D7CC546}" type="presParOf" srcId="{F9EB3ABD-584D-48A0-AC86-1936185F5710}" destId="{4DE1556D-3D45-4D3E-9A6B-E74B54D26FE9}" srcOrd="5" destOrd="0" presId="urn:microsoft.com/office/officeart/2005/8/layout/radial4"/>
    <dgm:cxn modelId="{87866C36-C81E-4F15-A56E-817B907BCBD4}" type="presParOf" srcId="{F9EB3ABD-584D-48A0-AC86-1936185F5710}" destId="{3E39B8EE-7851-435C-B18C-B0EA1A3451E0}" srcOrd="6" destOrd="0" presId="urn:microsoft.com/office/officeart/2005/8/layout/radial4"/>
    <dgm:cxn modelId="{E19E3DE3-0042-4AA8-8317-0703EC0BA447}" type="presParOf" srcId="{F9EB3ABD-584D-48A0-AC86-1936185F5710}" destId="{5B914467-FEAB-4429-B814-A05DCB484EB6}" srcOrd="7" destOrd="0" presId="urn:microsoft.com/office/officeart/2005/8/layout/radial4"/>
    <dgm:cxn modelId="{F014482A-21B3-4F82-A211-9304C06F1133}" type="presParOf" srcId="{F9EB3ABD-584D-48A0-AC86-1936185F5710}" destId="{2997413C-6B06-4624-8254-B402245C732D}" srcOrd="8" destOrd="0" presId="urn:microsoft.com/office/officeart/2005/8/layout/radial4"/>
    <dgm:cxn modelId="{EE9E5A7B-F4E9-4383-9605-8D55E4335AE4}" type="presParOf" srcId="{F9EB3ABD-584D-48A0-AC86-1936185F5710}" destId="{169ECFB5-18C9-4F99-BE55-D8D2C167CFDA}" srcOrd="9" destOrd="0" presId="urn:microsoft.com/office/officeart/2005/8/layout/radial4"/>
    <dgm:cxn modelId="{EC6D1974-ABA0-43E7-B0FF-0A2722108785}" type="presParOf" srcId="{F9EB3ABD-584D-48A0-AC86-1936185F5710}" destId="{9F37F54B-6D73-4AD4-A852-33DB870C9F16}" srcOrd="10" destOrd="0" presId="urn:microsoft.com/office/officeart/2005/8/layout/radial4"/>
    <dgm:cxn modelId="{EA700799-FC65-4A28-B406-9D191A54BCAA}" type="presParOf" srcId="{F9EB3ABD-584D-48A0-AC86-1936185F5710}" destId="{7C7BDAFF-AEE7-4CE4-AC1F-317AADF5E3B9}" srcOrd="11" destOrd="0" presId="urn:microsoft.com/office/officeart/2005/8/layout/radial4"/>
    <dgm:cxn modelId="{DE0397A9-67CA-4480-8921-C821ACB38EA5}" type="presParOf" srcId="{F9EB3ABD-584D-48A0-AC86-1936185F5710}" destId="{853ACA43-8A15-450D-9526-BB9F0FDAC7F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CB7C0-253F-4457-A201-620076710958}">
      <dsp:nvSpPr>
        <dsp:cNvPr id="0" name=""/>
        <dsp:cNvSpPr/>
      </dsp:nvSpPr>
      <dsp:spPr>
        <a:xfrm>
          <a:off x="1427" y="685858"/>
          <a:ext cx="2580769" cy="206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городских округов, внутригородских районов           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Самара, поселений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" y="685858"/>
        <a:ext cx="2580769" cy="2065370"/>
      </dsp:txXfrm>
    </dsp:sp>
    <dsp:sp modelId="{AA89C854-3825-4ED0-B414-21FA3AA303DA}">
      <dsp:nvSpPr>
        <dsp:cNvPr id="0" name=""/>
        <dsp:cNvSpPr/>
      </dsp:nvSpPr>
      <dsp:spPr>
        <a:xfrm>
          <a:off x="2582196" y="692966"/>
          <a:ext cx="384738" cy="20511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66B0B-ABD4-46D2-9C3D-34AE30C6D30C}">
      <dsp:nvSpPr>
        <dsp:cNvPr id="0" name=""/>
        <dsp:cNvSpPr/>
      </dsp:nvSpPr>
      <dsp:spPr>
        <a:xfrm>
          <a:off x="3120830" y="692966"/>
          <a:ext cx="5232445" cy="20511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 общественных проектов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830" y="692966"/>
        <a:ext cx="5232445" cy="2051156"/>
      </dsp:txXfrm>
    </dsp:sp>
    <dsp:sp modelId="{4222EF4F-ABCF-4705-8032-6AB5BB079C96}">
      <dsp:nvSpPr>
        <dsp:cNvPr id="0" name=""/>
        <dsp:cNvSpPr/>
      </dsp:nvSpPr>
      <dsp:spPr>
        <a:xfrm>
          <a:off x="1427" y="3186323"/>
          <a:ext cx="255730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поселений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" y="3186323"/>
        <a:ext cx="2557309" cy="1287000"/>
      </dsp:txXfrm>
    </dsp:sp>
    <dsp:sp modelId="{BF8ABF17-9223-4688-826A-FA3D01414FB1}">
      <dsp:nvSpPr>
        <dsp:cNvPr id="0" name=""/>
        <dsp:cNvSpPr/>
      </dsp:nvSpPr>
      <dsp:spPr>
        <a:xfrm>
          <a:off x="2558737" y="2985229"/>
          <a:ext cx="386370" cy="1689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77764-29DF-45ED-A51B-5203D384E73C}">
      <dsp:nvSpPr>
        <dsp:cNvPr id="0" name=""/>
        <dsp:cNvSpPr/>
      </dsp:nvSpPr>
      <dsp:spPr>
        <a:xfrm>
          <a:off x="3099656" y="2985229"/>
          <a:ext cx="5254640" cy="168918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 решений о самообложении, принятых на сходах граждан и местных референдумах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656" y="2985229"/>
        <a:ext cx="5254640" cy="1689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5EE71-FFDA-4696-9B8B-0D85D5051AC9}">
      <dsp:nvSpPr>
        <dsp:cNvPr id="0" name=""/>
        <dsp:cNvSpPr/>
      </dsp:nvSpPr>
      <dsp:spPr>
        <a:xfrm>
          <a:off x="-5919934" y="-921209"/>
          <a:ext cx="6965934" cy="71668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EEF5-AC59-4555-B3C2-328B23CB05EB}">
      <dsp:nvSpPr>
        <dsp:cNvPr id="0" name=""/>
        <dsp:cNvSpPr/>
      </dsp:nvSpPr>
      <dsp:spPr>
        <a:xfrm>
          <a:off x="427003" y="280386"/>
          <a:ext cx="8143427" cy="5605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kern="1200" dirty="0"/>
        </a:p>
      </dsp:txBody>
      <dsp:txXfrm>
        <a:off x="427003" y="280386"/>
        <a:ext cx="8143427" cy="560560"/>
      </dsp:txXfrm>
    </dsp:sp>
    <dsp:sp modelId="{1CD6239B-B914-4EC5-A477-D0F013F07C62}">
      <dsp:nvSpPr>
        <dsp:cNvPr id="0" name=""/>
        <dsp:cNvSpPr/>
      </dsp:nvSpPr>
      <dsp:spPr>
        <a:xfrm>
          <a:off x="76653" y="210316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C57975-F0BE-418F-A0E6-4B862640DD91}">
      <dsp:nvSpPr>
        <dsp:cNvPr id="0" name=""/>
        <dsp:cNvSpPr/>
      </dsp:nvSpPr>
      <dsp:spPr>
        <a:xfrm>
          <a:off x="888103" y="1121121"/>
          <a:ext cx="7682327" cy="560560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kern="1200" dirty="0"/>
        </a:p>
      </dsp:txBody>
      <dsp:txXfrm>
        <a:off x="888103" y="1121121"/>
        <a:ext cx="7682327" cy="560560"/>
      </dsp:txXfrm>
    </dsp:sp>
    <dsp:sp modelId="{8C3854FC-1153-426B-B0F5-5391899379B7}">
      <dsp:nvSpPr>
        <dsp:cNvPr id="0" name=""/>
        <dsp:cNvSpPr/>
      </dsp:nvSpPr>
      <dsp:spPr>
        <a:xfrm>
          <a:off x="537752" y="1051051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4C38E7-650F-4314-9052-7A81BA293EF9}">
      <dsp:nvSpPr>
        <dsp:cNvPr id="0" name=""/>
        <dsp:cNvSpPr/>
      </dsp:nvSpPr>
      <dsp:spPr>
        <a:xfrm>
          <a:off x="1098952" y="1961856"/>
          <a:ext cx="7471478" cy="560560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kern="1200" dirty="0"/>
        </a:p>
      </dsp:txBody>
      <dsp:txXfrm>
        <a:off x="1098952" y="1961856"/>
        <a:ext cx="7471478" cy="560560"/>
      </dsp:txXfrm>
    </dsp:sp>
    <dsp:sp modelId="{178D7990-8A5D-4640-9B89-3C7145F2FA6B}">
      <dsp:nvSpPr>
        <dsp:cNvPr id="0" name=""/>
        <dsp:cNvSpPr/>
      </dsp:nvSpPr>
      <dsp:spPr>
        <a:xfrm>
          <a:off x="748601" y="1891785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86FC04-6E1C-4B3C-9026-E07AB4E446EA}">
      <dsp:nvSpPr>
        <dsp:cNvPr id="0" name=""/>
        <dsp:cNvSpPr/>
      </dsp:nvSpPr>
      <dsp:spPr>
        <a:xfrm>
          <a:off x="1098952" y="2802058"/>
          <a:ext cx="7471478" cy="560560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kern="1200" dirty="0"/>
        </a:p>
      </dsp:txBody>
      <dsp:txXfrm>
        <a:off x="1098952" y="2802058"/>
        <a:ext cx="7471478" cy="560560"/>
      </dsp:txXfrm>
    </dsp:sp>
    <dsp:sp modelId="{C5014E70-1C4E-4FE6-A3E5-02C2312B5B9C}">
      <dsp:nvSpPr>
        <dsp:cNvPr id="0" name=""/>
        <dsp:cNvSpPr/>
      </dsp:nvSpPr>
      <dsp:spPr>
        <a:xfrm>
          <a:off x="748601" y="2731988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FA0D2E-19EB-4FDE-BC1F-E39A6F56A057}">
      <dsp:nvSpPr>
        <dsp:cNvPr id="0" name=""/>
        <dsp:cNvSpPr/>
      </dsp:nvSpPr>
      <dsp:spPr>
        <a:xfrm>
          <a:off x="888103" y="3642792"/>
          <a:ext cx="7682327" cy="560560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kern="1200" dirty="0"/>
        </a:p>
      </dsp:txBody>
      <dsp:txXfrm>
        <a:off x="888103" y="3642792"/>
        <a:ext cx="7682327" cy="560560"/>
      </dsp:txXfrm>
    </dsp:sp>
    <dsp:sp modelId="{C7B0BD63-BFAF-457B-B0F5-AE663E0E3B08}">
      <dsp:nvSpPr>
        <dsp:cNvPr id="0" name=""/>
        <dsp:cNvSpPr/>
      </dsp:nvSpPr>
      <dsp:spPr>
        <a:xfrm>
          <a:off x="537752" y="3572722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EF4E19-D5AC-4268-8470-F6A82D183A59}">
      <dsp:nvSpPr>
        <dsp:cNvPr id="0" name=""/>
        <dsp:cNvSpPr/>
      </dsp:nvSpPr>
      <dsp:spPr>
        <a:xfrm>
          <a:off x="427003" y="4483527"/>
          <a:ext cx="8143427" cy="56056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+ некоммерческие организации</a:t>
          </a:r>
          <a:endParaRPr lang="ru-RU" sz="3600" kern="1200" dirty="0"/>
        </a:p>
      </dsp:txBody>
      <dsp:txXfrm>
        <a:off x="427003" y="4483527"/>
        <a:ext cx="8143427" cy="560560"/>
      </dsp:txXfrm>
    </dsp:sp>
    <dsp:sp modelId="{0D05B385-F2BE-47B2-B685-1F8233D64B37}">
      <dsp:nvSpPr>
        <dsp:cNvPr id="0" name=""/>
        <dsp:cNvSpPr/>
      </dsp:nvSpPr>
      <dsp:spPr>
        <a:xfrm>
          <a:off x="76653" y="4413457"/>
          <a:ext cx="700700" cy="700700"/>
        </a:xfrm>
        <a:prstGeom prst="ellipse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2131-27B6-4A72-80BA-922D8961D288}">
      <dsp:nvSpPr>
        <dsp:cNvPr id="0" name=""/>
        <dsp:cNvSpPr/>
      </dsp:nvSpPr>
      <dsp:spPr>
        <a:xfrm>
          <a:off x="0" y="4483848"/>
          <a:ext cx="8615149" cy="9809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Конкурсный отбор </a:t>
          </a:r>
          <a:r>
            <a:rPr lang="ru-RU" sz="3200" kern="1200" dirty="0" smtClean="0"/>
            <a:t>ДО:</a:t>
          </a:r>
          <a:endParaRPr lang="ru-RU" sz="3200" kern="1200" dirty="0"/>
        </a:p>
      </dsp:txBody>
      <dsp:txXfrm>
        <a:off x="0" y="4483848"/>
        <a:ext cx="8615149" cy="529716"/>
      </dsp:txXfrm>
    </dsp:sp>
    <dsp:sp modelId="{2F10B400-139F-4CC2-9A3F-568C7C9CBA86}">
      <dsp:nvSpPr>
        <dsp:cNvPr id="0" name=""/>
        <dsp:cNvSpPr/>
      </dsp:nvSpPr>
      <dsp:spPr>
        <a:xfrm>
          <a:off x="0" y="4993945"/>
          <a:ext cx="4307574" cy="4512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15 декабря</a:t>
          </a:r>
          <a:endParaRPr lang="ru-RU" sz="2500" kern="1200" dirty="0"/>
        </a:p>
      </dsp:txBody>
      <dsp:txXfrm>
        <a:off x="0" y="4993945"/>
        <a:ext cx="4307574" cy="451239"/>
      </dsp:txXfrm>
    </dsp:sp>
    <dsp:sp modelId="{A071365B-9F96-4249-829D-B718BA211F94}">
      <dsp:nvSpPr>
        <dsp:cNvPr id="0" name=""/>
        <dsp:cNvSpPr/>
      </dsp:nvSpPr>
      <dsp:spPr>
        <a:xfrm>
          <a:off x="4307574" y="4993945"/>
          <a:ext cx="4307574" cy="451239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15 апреля</a:t>
          </a:r>
          <a:endParaRPr lang="ru-RU" sz="2500" kern="1200" dirty="0"/>
        </a:p>
      </dsp:txBody>
      <dsp:txXfrm>
        <a:off x="4307574" y="4993945"/>
        <a:ext cx="4307574" cy="451239"/>
      </dsp:txXfrm>
    </dsp:sp>
    <dsp:sp modelId="{96A2F87C-BABF-4EE0-9C95-919FE429208D}">
      <dsp:nvSpPr>
        <dsp:cNvPr id="0" name=""/>
        <dsp:cNvSpPr/>
      </dsp:nvSpPr>
      <dsp:spPr>
        <a:xfrm rot="10800000">
          <a:off x="0" y="2989851"/>
          <a:ext cx="8615149" cy="1508710"/>
        </a:xfrm>
        <a:prstGeom prst="upArrowCallou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ДО:</a:t>
          </a:r>
          <a:endParaRPr lang="ru-RU" sz="3200" kern="1200" dirty="0"/>
        </a:p>
      </dsp:txBody>
      <dsp:txXfrm rot="-10800000">
        <a:off x="0" y="2989851"/>
        <a:ext cx="8615149" cy="529557"/>
      </dsp:txXfrm>
    </dsp:sp>
    <dsp:sp modelId="{6F582434-8A33-49E2-A2D7-181A4C05C3E2}">
      <dsp:nvSpPr>
        <dsp:cNvPr id="0" name=""/>
        <dsp:cNvSpPr/>
      </dsp:nvSpPr>
      <dsp:spPr>
        <a:xfrm>
          <a:off x="0" y="3519409"/>
          <a:ext cx="4307574" cy="451104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1 ноября</a:t>
          </a:r>
        </a:p>
      </dsp:txBody>
      <dsp:txXfrm>
        <a:off x="0" y="3519409"/>
        <a:ext cx="4307574" cy="451104"/>
      </dsp:txXfrm>
    </dsp:sp>
    <dsp:sp modelId="{786AD81F-73E0-4CA7-BE7B-C8C5A94CC3D7}">
      <dsp:nvSpPr>
        <dsp:cNvPr id="0" name=""/>
        <dsp:cNvSpPr/>
      </dsp:nvSpPr>
      <dsp:spPr>
        <a:xfrm>
          <a:off x="4307574" y="3519409"/>
          <a:ext cx="4307574" cy="451104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1 марта</a:t>
          </a:r>
          <a:endParaRPr lang="ru-RU" sz="2500" kern="1200" dirty="0"/>
        </a:p>
      </dsp:txBody>
      <dsp:txXfrm>
        <a:off x="4307574" y="3519409"/>
        <a:ext cx="4307574" cy="451104"/>
      </dsp:txXfrm>
    </dsp:sp>
    <dsp:sp modelId="{23E89F1D-5B54-4DCA-BA3C-08DA192C8D6D}">
      <dsp:nvSpPr>
        <dsp:cNvPr id="0" name=""/>
        <dsp:cNvSpPr/>
      </dsp:nvSpPr>
      <dsp:spPr>
        <a:xfrm rot="10800000">
          <a:off x="0" y="1495855"/>
          <a:ext cx="8615149" cy="1508710"/>
        </a:xfrm>
        <a:prstGeom prst="upArrowCallou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С:</a:t>
          </a:r>
          <a:endParaRPr lang="ru-RU" sz="3200" kern="1200" dirty="0"/>
        </a:p>
      </dsp:txBody>
      <dsp:txXfrm rot="-10800000">
        <a:off x="0" y="1495855"/>
        <a:ext cx="8615149" cy="529557"/>
      </dsp:txXfrm>
    </dsp:sp>
    <dsp:sp modelId="{30DCD366-54F6-4F0F-A1FE-703B127EF8B4}">
      <dsp:nvSpPr>
        <dsp:cNvPr id="0" name=""/>
        <dsp:cNvSpPr/>
      </dsp:nvSpPr>
      <dsp:spPr>
        <a:xfrm>
          <a:off x="0" y="2025412"/>
          <a:ext cx="4307574" cy="451104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R="0" lvl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500" kern="1200" dirty="0" smtClean="0"/>
            <a:t>1 сентября</a:t>
          </a:r>
          <a:endParaRPr lang="ru-RU" sz="2500" kern="1200" dirty="0" smtClean="0"/>
        </a:p>
      </dsp:txBody>
      <dsp:txXfrm>
        <a:off x="0" y="2025412"/>
        <a:ext cx="4307574" cy="451104"/>
      </dsp:txXfrm>
    </dsp:sp>
    <dsp:sp modelId="{2C7F668A-498F-4756-9F23-6260DA32E161}">
      <dsp:nvSpPr>
        <dsp:cNvPr id="0" name=""/>
        <dsp:cNvSpPr/>
      </dsp:nvSpPr>
      <dsp:spPr>
        <a:xfrm>
          <a:off x="4307574" y="2025412"/>
          <a:ext cx="4307574" cy="451104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R="0" lvl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500" kern="1200" dirty="0" smtClean="0"/>
            <a:t>1 января</a:t>
          </a:r>
          <a:endParaRPr lang="ru-RU" sz="2500" kern="1200" dirty="0"/>
        </a:p>
      </dsp:txBody>
      <dsp:txXfrm>
        <a:off x="4307574" y="2025412"/>
        <a:ext cx="4307574" cy="451104"/>
      </dsp:txXfrm>
    </dsp:sp>
    <dsp:sp modelId="{797BB915-7A79-49E3-8BAB-3C141B16FD3A}">
      <dsp:nvSpPr>
        <dsp:cNvPr id="0" name=""/>
        <dsp:cNvSpPr/>
      </dsp:nvSpPr>
      <dsp:spPr>
        <a:xfrm rot="10800000">
          <a:off x="0" y="1858"/>
          <a:ext cx="8615149" cy="1508710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Подача заявок на конкурс:</a:t>
          </a:r>
          <a:endParaRPr lang="ru-RU" sz="3400" kern="1200" dirty="0"/>
        </a:p>
      </dsp:txBody>
      <dsp:txXfrm rot="10800000">
        <a:off x="0" y="1858"/>
        <a:ext cx="8615149" cy="980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6E0D5-D21F-475E-B303-CEE95DE9DF0C}">
      <dsp:nvSpPr>
        <dsp:cNvPr id="0" name=""/>
        <dsp:cNvSpPr/>
      </dsp:nvSpPr>
      <dsp:spPr>
        <a:xfrm>
          <a:off x="0" y="519918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69 млн. рублей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519918"/>
        <a:ext cx="8896350" cy="661500"/>
      </dsp:txXfrm>
    </dsp:sp>
    <dsp:sp modelId="{4821B3D0-AAFF-4F5C-9B2C-95478F181776}">
      <dsp:nvSpPr>
        <dsp:cNvPr id="0" name=""/>
        <dsp:cNvSpPr/>
      </dsp:nvSpPr>
      <dsp:spPr>
        <a:xfrm>
          <a:off x="444817" y="147980"/>
          <a:ext cx="7936940" cy="5490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 округ Самара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1620" y="174783"/>
        <a:ext cx="7883334" cy="495451"/>
      </dsp:txXfrm>
    </dsp:sp>
    <dsp:sp modelId="{23C7EC2E-6EE5-4AF2-89B1-678B185DA8BA}">
      <dsp:nvSpPr>
        <dsp:cNvPr id="0" name=""/>
        <dsp:cNvSpPr/>
      </dsp:nvSpPr>
      <dsp:spPr>
        <a:xfrm>
          <a:off x="0" y="1618156"/>
          <a:ext cx="88963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1: Кировский и Промышленный (по 12 млн. рублей)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2: Советский (9 млн. рублей)</a:t>
          </a:r>
          <a:endParaRPr lang="ru-RU" sz="2000" i="1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618156"/>
        <a:ext cx="8896350" cy="1285200"/>
      </dsp:txXfrm>
    </dsp:sp>
    <dsp:sp modelId="{842D441C-1225-4AB3-BF41-E69276710F27}">
      <dsp:nvSpPr>
        <dsp:cNvPr id="0" name=""/>
        <dsp:cNvSpPr/>
      </dsp:nvSpPr>
      <dsp:spPr>
        <a:xfrm>
          <a:off x="444817" y="1246218"/>
          <a:ext cx="7936940" cy="549057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Внутригородской район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городского округа Самара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1620" y="1273021"/>
        <a:ext cx="7883334" cy="495451"/>
      </dsp:txXfrm>
    </dsp:sp>
    <dsp:sp modelId="{C38EA55A-2DEB-443E-94D5-F85D10732E0A}">
      <dsp:nvSpPr>
        <dsp:cNvPr id="0" name=""/>
        <dsp:cNvSpPr/>
      </dsp:nvSpPr>
      <dsp:spPr>
        <a:xfrm>
          <a:off x="0" y="3340093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340093"/>
        <a:ext cx="8896350" cy="661500"/>
      </dsp:txXfrm>
    </dsp:sp>
    <dsp:sp modelId="{5F263813-1800-4B55-812F-AFAC6DE6899F}">
      <dsp:nvSpPr>
        <dsp:cNvPr id="0" name=""/>
        <dsp:cNvSpPr/>
      </dsp:nvSpPr>
      <dsp:spPr>
        <a:xfrm>
          <a:off x="444817" y="2968156"/>
          <a:ext cx="7936940" cy="549057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округ Тольятти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1620" y="2994959"/>
        <a:ext cx="7883334" cy="495451"/>
      </dsp:txXfrm>
    </dsp:sp>
    <dsp:sp modelId="{8B90B50C-D69B-4BC8-A370-71486729E368}">
      <dsp:nvSpPr>
        <dsp:cNvPr id="0" name=""/>
        <dsp:cNvSpPr/>
      </dsp:nvSpPr>
      <dsp:spPr>
        <a:xfrm>
          <a:off x="0" y="4438331"/>
          <a:ext cx="88963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Исключение: городские округа Самара и Тольятти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4438331"/>
        <a:ext cx="8896350" cy="963900"/>
      </dsp:txXfrm>
    </dsp:sp>
    <dsp:sp modelId="{AA2A6209-BE34-44DA-8FF6-417B738C1C91}">
      <dsp:nvSpPr>
        <dsp:cNvPr id="0" name=""/>
        <dsp:cNvSpPr/>
      </dsp:nvSpPr>
      <dsp:spPr>
        <a:xfrm>
          <a:off x="444817" y="4066393"/>
          <a:ext cx="7936940" cy="549057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</a:t>
          </a:r>
          <a:r>
            <a:rPr lang="ru-RU" sz="2000" b="1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i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округ</a:t>
          </a: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Самарской области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1620" y="4093196"/>
        <a:ext cx="7883334" cy="495451"/>
      </dsp:txXfrm>
    </dsp:sp>
    <dsp:sp modelId="{85C27877-53E2-4B06-9741-5633FEF59BB8}">
      <dsp:nvSpPr>
        <dsp:cNvPr id="0" name=""/>
        <dsp:cNvSpPr/>
      </dsp:nvSpPr>
      <dsp:spPr>
        <a:xfrm>
          <a:off x="0" y="5838969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5838969"/>
        <a:ext cx="8896350" cy="661500"/>
      </dsp:txXfrm>
    </dsp:sp>
    <dsp:sp modelId="{1BAC0BAF-4812-4D66-AAD2-DC3F0D5E39F1}">
      <dsp:nvSpPr>
        <dsp:cNvPr id="0" name=""/>
        <dsp:cNvSpPr/>
      </dsp:nvSpPr>
      <dsp:spPr>
        <a:xfrm>
          <a:off x="444817" y="5467031"/>
          <a:ext cx="7936940" cy="54905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Городское и сельское поселение </a:t>
          </a:r>
          <a:r>
            <a:rPr lang="ru-RU" sz="2000" b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одного муниципального района Самарской области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1620" y="5493834"/>
        <a:ext cx="7883334" cy="495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88805" y="2715564"/>
          <a:ext cx="2284869" cy="22848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Человеческий капитал</a:t>
          </a:r>
          <a:endParaRPr lang="ru-RU" sz="2000" kern="1200" dirty="0"/>
        </a:p>
      </dsp:txBody>
      <dsp:txXfrm>
        <a:off x="3423416" y="3050175"/>
        <a:ext cx="1615647" cy="1615647"/>
      </dsp:txXfrm>
    </dsp:sp>
    <dsp:sp modelId="{726A3C8D-85B4-4C44-8663-9E4195C81587}">
      <dsp:nvSpPr>
        <dsp:cNvPr id="0" name=""/>
        <dsp:cNvSpPr/>
      </dsp:nvSpPr>
      <dsp:spPr>
        <a:xfrm rot="11700000">
          <a:off x="1052715" y="2948240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1421" y="2147181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Демография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52281" y="2198041"/>
        <a:ext cx="2068906" cy="1634780"/>
      </dsp:txXfrm>
    </dsp:sp>
    <dsp:sp modelId="{4DCECCF4-F69F-4584-9A7B-E8B3A3B74A7D}">
      <dsp:nvSpPr>
        <dsp:cNvPr id="0" name=""/>
        <dsp:cNvSpPr/>
      </dsp:nvSpPr>
      <dsp:spPr>
        <a:xfrm rot="14700000">
          <a:off x="2278982" y="1486831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1770122" y="3932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Здравоохранение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1820982" y="90185"/>
        <a:ext cx="2068906" cy="1634780"/>
      </dsp:txXfrm>
    </dsp:sp>
    <dsp:sp modelId="{4DE1556D-3D45-4D3E-9A6B-E74B54D26FE9}">
      <dsp:nvSpPr>
        <dsp:cNvPr id="0" name=""/>
        <dsp:cNvSpPr/>
      </dsp:nvSpPr>
      <dsp:spPr>
        <a:xfrm rot="17700000">
          <a:off x="4186715" y="1486831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4521731" y="3932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4572591" y="90185"/>
        <a:ext cx="2068906" cy="1634780"/>
      </dsp:txXfrm>
    </dsp:sp>
    <dsp:sp modelId="{5D0769F2-FF3D-42B8-980F-4DF28C6D258E}">
      <dsp:nvSpPr>
        <dsp:cNvPr id="0" name=""/>
        <dsp:cNvSpPr/>
      </dsp:nvSpPr>
      <dsp:spPr>
        <a:xfrm rot="20700000">
          <a:off x="5412982" y="2948240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4BB13-ED76-4E27-9CD6-9EA5720B61E7}">
      <dsp:nvSpPr>
        <dsp:cNvPr id="0" name=""/>
        <dsp:cNvSpPr/>
      </dsp:nvSpPr>
      <dsp:spPr>
        <a:xfrm>
          <a:off x="6290432" y="2147181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6341292" y="2198041"/>
        <a:ext cx="2068906" cy="1634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88805" y="2753421"/>
          <a:ext cx="2284869" cy="22848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Комфортная среда для жизни</a:t>
          </a:r>
          <a:endParaRPr lang="ru-RU" sz="2300" kern="1200" dirty="0"/>
        </a:p>
      </dsp:txBody>
      <dsp:txXfrm>
        <a:off x="3423416" y="3088032"/>
        <a:ext cx="1615647" cy="1615647"/>
      </dsp:txXfrm>
    </dsp:sp>
    <dsp:sp modelId="{726A3C8D-85B4-4C44-8663-9E4195C81587}">
      <dsp:nvSpPr>
        <dsp:cNvPr id="0" name=""/>
        <dsp:cNvSpPr/>
      </dsp:nvSpPr>
      <dsp:spPr>
        <a:xfrm rot="12900000">
          <a:off x="1591410" y="2345052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667060" y="129188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Безопасные и качественные автомобильные дороги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(3 декабря 2018 —  31 декабря 2024)</a:t>
          </a:r>
          <a:endParaRPr lang="ru-RU" sz="1700" kern="1200" dirty="0"/>
        </a:p>
      </dsp:txBody>
      <dsp:txXfrm>
        <a:off x="717920" y="1342745"/>
        <a:ext cx="2068906" cy="1634780"/>
      </dsp:txXfrm>
    </dsp:sp>
    <dsp:sp modelId="{4DCECCF4-F69F-4584-9A7B-E8B3A3B74A7D}">
      <dsp:nvSpPr>
        <dsp:cNvPr id="0" name=""/>
        <dsp:cNvSpPr/>
      </dsp:nvSpPr>
      <dsp:spPr>
        <a:xfrm rot="16200000">
          <a:off x="3341190" y="1434174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3145926" y="1468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Жильё и городская среда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(1 октября 2018 —   31 декабря 2024)</a:t>
          </a:r>
          <a:endParaRPr lang="ru-RU" sz="1700" kern="1200" dirty="0"/>
        </a:p>
      </dsp:txBody>
      <dsp:txXfrm>
        <a:off x="3196786" y="52328"/>
        <a:ext cx="2068906" cy="1634780"/>
      </dsp:txXfrm>
    </dsp:sp>
    <dsp:sp modelId="{4DE1556D-3D45-4D3E-9A6B-E74B54D26FE9}">
      <dsp:nvSpPr>
        <dsp:cNvPr id="0" name=""/>
        <dsp:cNvSpPr/>
      </dsp:nvSpPr>
      <dsp:spPr>
        <a:xfrm rot="19500000">
          <a:off x="5090971" y="2345052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5624793" y="129188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Экология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(1 октября 2018 — 31 декабря 2024)</a:t>
          </a:r>
          <a:endParaRPr lang="ru-RU" sz="1700" kern="1200" dirty="0"/>
        </a:p>
      </dsp:txBody>
      <dsp:txXfrm>
        <a:off x="5675653" y="1342745"/>
        <a:ext cx="2068906" cy="1634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97730" y="3236117"/>
          <a:ext cx="2267019" cy="22670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Экономический рост</a:t>
          </a:r>
          <a:endParaRPr lang="ru-RU" sz="1800" kern="1200" dirty="0"/>
        </a:p>
      </dsp:txBody>
      <dsp:txXfrm>
        <a:off x="3429727" y="3568114"/>
        <a:ext cx="1603025" cy="1603025"/>
      </dsp:txXfrm>
    </dsp:sp>
    <dsp:sp modelId="{726A3C8D-85B4-4C44-8663-9E4195C81587}">
      <dsp:nvSpPr>
        <dsp:cNvPr id="0" name=""/>
        <dsp:cNvSpPr/>
      </dsp:nvSpPr>
      <dsp:spPr>
        <a:xfrm rot="10800000">
          <a:off x="794311" y="404657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854" y="3734861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Наука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38037" y="3772044"/>
        <a:ext cx="1512547" cy="1195164"/>
      </dsp:txXfrm>
    </dsp:sp>
    <dsp:sp modelId="{4DCECCF4-F69F-4584-9A7B-E8B3A3B74A7D}">
      <dsp:nvSpPr>
        <dsp:cNvPr id="0" name=""/>
        <dsp:cNvSpPr/>
      </dsp:nvSpPr>
      <dsp:spPr>
        <a:xfrm rot="12960000">
          <a:off x="1242847" y="266612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657249" y="1714685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Малое и среднее предпринимательство и поддержка индивидуальной предпринимательской инициативы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(15 октября 2018 —            31 декабря 2024)</a:t>
          </a:r>
          <a:endParaRPr lang="ru-RU" sz="1000" kern="1200" dirty="0"/>
        </a:p>
      </dsp:txBody>
      <dsp:txXfrm>
        <a:off x="694432" y="1751868"/>
        <a:ext cx="1512547" cy="1195164"/>
      </dsp:txXfrm>
    </dsp:sp>
    <dsp:sp modelId="{4DE1556D-3D45-4D3E-9A6B-E74B54D26FE9}">
      <dsp:nvSpPr>
        <dsp:cNvPr id="0" name=""/>
        <dsp:cNvSpPr/>
      </dsp:nvSpPr>
      <dsp:spPr>
        <a:xfrm rot="15120000">
          <a:off x="2417128" y="1812960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2375714" y="466148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Цифровая экономика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31 декабря 2024)</a:t>
          </a:r>
          <a:endParaRPr lang="ru-RU" sz="1200" kern="1200" dirty="0"/>
        </a:p>
      </dsp:txBody>
      <dsp:txXfrm>
        <a:off x="2412897" y="503331"/>
        <a:ext cx="1512547" cy="1195164"/>
      </dsp:txXfrm>
    </dsp:sp>
    <dsp:sp modelId="{5B914467-FEAB-4429-B814-A05DCB484EB6}">
      <dsp:nvSpPr>
        <dsp:cNvPr id="0" name=""/>
        <dsp:cNvSpPr/>
      </dsp:nvSpPr>
      <dsp:spPr>
        <a:xfrm rot="17280000">
          <a:off x="3868620" y="1812960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97413C-6B06-4624-8254-B402245C732D}">
      <dsp:nvSpPr>
        <dsp:cNvPr id="0" name=""/>
        <dsp:cNvSpPr/>
      </dsp:nvSpPr>
      <dsp:spPr>
        <a:xfrm>
          <a:off x="4499852" y="466148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Производительность труда и поддержка занятости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31 декабря 2024)</a:t>
          </a:r>
          <a:endParaRPr lang="ru-RU" sz="1200" kern="1200" dirty="0"/>
        </a:p>
      </dsp:txBody>
      <dsp:txXfrm>
        <a:off x="4537035" y="503331"/>
        <a:ext cx="1512547" cy="1195164"/>
      </dsp:txXfrm>
    </dsp:sp>
    <dsp:sp modelId="{169ECFB5-18C9-4F99-BE55-D8D2C167CFDA}">
      <dsp:nvSpPr>
        <dsp:cNvPr id="0" name=""/>
        <dsp:cNvSpPr/>
      </dsp:nvSpPr>
      <dsp:spPr>
        <a:xfrm rot="19440000">
          <a:off x="5042901" y="266612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7F54B-6D73-4AD4-A852-33DB870C9F16}">
      <dsp:nvSpPr>
        <dsp:cNvPr id="0" name=""/>
        <dsp:cNvSpPr/>
      </dsp:nvSpPr>
      <dsp:spPr>
        <a:xfrm>
          <a:off x="6218316" y="1714685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Международная кооперация и экспорт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6255499" y="1751868"/>
        <a:ext cx="1512547" cy="1195164"/>
      </dsp:txXfrm>
    </dsp:sp>
    <dsp:sp modelId="{7C7BDAFF-AEE7-4CE4-AC1F-317AADF5E3B9}">
      <dsp:nvSpPr>
        <dsp:cNvPr id="0" name=""/>
        <dsp:cNvSpPr/>
      </dsp:nvSpPr>
      <dsp:spPr>
        <a:xfrm>
          <a:off x="5491437" y="404657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ACA43-8A15-450D-9526-BB9F0FDAC7F0}">
      <dsp:nvSpPr>
        <dsp:cNvPr id="0" name=""/>
        <dsp:cNvSpPr/>
      </dsp:nvSpPr>
      <dsp:spPr>
        <a:xfrm>
          <a:off x="6874711" y="3734861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Комплексный план модернизации и расширения магистральной инфраструктуры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6911894" y="3772044"/>
        <a:ext cx="1512547" cy="119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0CF51-8C7B-4706-A7D0-FE6CD287AEA2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BC455-87FD-4852-88D4-B5C983208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8654-0566-475A-8949-72613F2A85E3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38A1-71D0-4373-9B0C-2D483C30F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«Поддержка инициатив населения муниципальных образований Самарской области» в 2018 году в СМИ обрела новый имидж, был разработан бренд государственной программы – Губернаторский 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«СОдействие». </a:t>
            </a:r>
          </a:p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представляет готовый механизм для выявления конкретных проблем граждан и их решения.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8070E-0A0E-45B6-8EEC-8B3C063F8F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Губернаторский проект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реализуется в двух формах. </a:t>
            </a:r>
          </a:p>
          <a:p>
            <a:pPr lvl="1"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проектов и решений, принятых на сходах граждан или референдумах. В </a:t>
            </a:r>
            <a:r>
              <a:rPr lang="ru-RU" alt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нас будет интересовать механизм поддержки общественных проектов. </a:t>
            </a:r>
          </a:p>
          <a:p>
            <a:pPr lvl="1" eaLnBrk="1" hangingPunct="1"/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Сходы граждан и референдумы, согласно действующей редакции государственной программы, проводятся исключительно на территории городских и сельских поселений.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50CC4-17DA-4510-A927-4B1A32657BF7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проекта – группа жителей (от 2х человек), или ТОС или Глава МО или Представительный орган МО. Инициативная группа выступает инициатором проекта, курирует реализацию проекта и оформление документов для предоставления в конкурсную комиссию,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инициирование проекта жителями – осуществляет общественный за реализацией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жителей, после обращения в местную Администрацию с инициативой принимают совместное решение о проведении собрания с жителями. Далее Администрация совместно с инициативной группой осуществляет собрание жителей, на котором проект получает общественное одобрение проекта. Администрацией,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советом микрорайона на этом этапе составляется протокол собрания.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обсуждения проекта с жителями, местной Администрацией формируется полный пакет документов для участия в конкурсе. Администрация МО направляет пакет документов в Администрацию Губернатора Самарской области.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проекты проходят конкурсный отбор. Отбор абсолютно объективен и основан на критериях, определенных государственной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критериев – основные – источники финансирования.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проекта обязательно должна быть сформирована из трех источников.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из местного бюджета – не менее 1% от стоимости реализации проекта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от юридических, физических лиц – не менее 7% от стоимости реализации проекта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областного бюджета – до 92% от стоимости реализации проекта.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сумма проекта и доли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инициативной группой совместно с Администрацией, далее - на общем собрании граждан.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чем выше доли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МО и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физ.,юр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лиц, тем высший балл будет присвоен по каждому из критериев.</a:t>
            </a:r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и юр. лица 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-20%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-7%, </a:t>
            </a:r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-30%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г. конкурсный отбор прошли 13 проектов, из которых наиболее известным стал музей им. Рязанова, в 2018 г. конкурс общественных проектов прошло 82 инициативы. В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насоящее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осуществляется их реализация.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BFFDF-E6E9-4089-8727-CBB3BAF3436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кампания осуществляется 2 раза в год. Как правило, основная сумма подлежит распределению в первый конкурсный отбор, который приходится на 1 ноября . В мартовском конкурсе распределяется остаток средств, заложенный в государственной программе. В марте в конкурсе с большей вероятностью побеждают проекты, заявленные от МО, не принявших участие в конкурсе в ноябре, т.к. их МО не исчерпало свой установленный лимит в первом конкурсном отборе.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A90EB-9FED-474D-8DEE-D3DCA91179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и сумма на реализацию отдельного проекта не ограничена, однако, согласно условиям участия в Губернаторском проекте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органичен объем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проектов из областного бюджета в зависимости на муниципальное образование в 1 финансовый год. 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ВГР не используют свой потенциал участия в программе.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показали 2 предыдущих конкурса, Железнодорожный, Кировский, Куйбышевский, Ленинский, Самарский и Советский районы Самары не представили ни одного проекта.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CDC79-B8AF-418E-9701-73850909254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дополнительных вопросов по участию в Губернаторском проекте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Вы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обратиться по указанному телефону или электронной почте Проекта. Вся актуальная информации о сроках подачи заявок, изменении форм документации и реализованных проектах размещается на официальных аккаунтах Губернаторского проекта «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социальных сетях: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Твиттер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9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103931" y="1691071"/>
            <a:ext cx="523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84212" y="4015720"/>
            <a:ext cx="7775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«Поддержка инициатив населения муниципальных образований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Самарской области» на 2017-2025 гг.</a:t>
            </a:r>
          </a:p>
        </p:txBody>
      </p:sp>
      <p:pic>
        <p:nvPicPr>
          <p:cNvPr id="307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43" y="2310196"/>
            <a:ext cx="2974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427538" y="556845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212975" y="496888"/>
            <a:ext cx="4986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Администрация Губернатора Самарской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внутренней политики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3" descr="kozel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6238"/>
            <a:ext cx="9763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900113" y="5968508"/>
            <a:ext cx="734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консультант управления по связям с депутатским корпусом 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общественными объединениями</a:t>
            </a:r>
          </a:p>
        </p:txBody>
      </p:sp>
    </p:spTree>
    <p:extLst>
      <p:ext uri="{BB962C8B-B14F-4D97-AF65-F5344CB8AC3E}">
        <p14:creationId xmlns:p14="http://schemas.microsoft.com/office/powerpoint/2010/main" val="321391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6675"/>
            <a:ext cx="89344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9307" y="914400"/>
            <a:ext cx="6141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4573" y="464024"/>
            <a:ext cx="23201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94829" y="1692322"/>
            <a:ext cx="41898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15904" y="2115402"/>
            <a:ext cx="6168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9307" y="2565779"/>
            <a:ext cx="30298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75964" y="4681182"/>
            <a:ext cx="3220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43953" y="5090615"/>
            <a:ext cx="345288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94347" y="5515970"/>
            <a:ext cx="7244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8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178741"/>
            <a:ext cx="8570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Постановление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Правительства Самарской области 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23.09.2019 №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659</a:t>
            </a:r>
          </a:p>
        </p:txBody>
      </p:sp>
    </p:spTree>
    <p:extLst>
      <p:ext uri="{BB962C8B-B14F-4D97-AF65-F5344CB8AC3E}">
        <p14:creationId xmlns:p14="http://schemas.microsoft.com/office/powerpoint/2010/main" val="213194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84223636"/>
              </p:ext>
            </p:extLst>
          </p:nvPr>
        </p:nvGraphicFramePr>
        <p:xfrm>
          <a:off x="314325" y="1295399"/>
          <a:ext cx="8645525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87" y="171360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16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проектов</a:t>
            </a:r>
            <a:endParaRPr lang="ru-RU" dirty="0"/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1625244" y="6238026"/>
            <a:ext cx="6122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реализовано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общественных проекта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2427428" y="1047750"/>
            <a:ext cx="448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9809" y="1570268"/>
            <a:ext cx="8308376" cy="4412683"/>
            <a:chOff x="205018" y="1248438"/>
            <a:chExt cx="8393706" cy="4526177"/>
          </a:xfrm>
        </p:grpSpPr>
        <p:grpSp>
          <p:nvGrpSpPr>
            <p:cNvPr id="8" name="Group 4416"/>
            <p:cNvGrpSpPr>
              <a:grpSpLocks/>
            </p:cNvGrpSpPr>
            <p:nvPr/>
          </p:nvGrpSpPr>
          <p:grpSpPr bwMode="auto">
            <a:xfrm>
              <a:off x="205018" y="1736015"/>
              <a:ext cx="7309159" cy="4038600"/>
              <a:chOff x="116" y="890"/>
              <a:chExt cx="4756" cy="2628"/>
            </a:xfrm>
          </p:grpSpPr>
          <p:sp>
            <p:nvSpPr>
              <p:cNvPr id="13" name="Line 4413"/>
              <p:cNvSpPr>
                <a:spLocks noChangeShapeType="1"/>
              </p:cNvSpPr>
              <p:nvPr/>
            </p:nvSpPr>
            <p:spPr bwMode="auto">
              <a:xfrm flipV="1">
                <a:off x="4500" y="2058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338"/>
              <p:cNvSpPr>
                <a:spLocks noChangeShapeType="1"/>
              </p:cNvSpPr>
              <p:nvPr/>
            </p:nvSpPr>
            <p:spPr bwMode="auto">
              <a:xfrm flipH="1">
                <a:off x="741" y="2175"/>
                <a:ext cx="368" cy="662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4337"/>
              <p:cNvSpPr>
                <a:spLocks noChangeShapeType="1"/>
              </p:cNvSpPr>
              <p:nvPr/>
            </p:nvSpPr>
            <p:spPr bwMode="auto">
              <a:xfrm>
                <a:off x="2489" y="2247"/>
                <a:ext cx="370" cy="668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4314"/>
              <p:cNvSpPr>
                <a:spLocks/>
              </p:cNvSpPr>
              <p:nvPr/>
            </p:nvSpPr>
            <p:spPr bwMode="auto">
              <a:xfrm>
                <a:off x="1741" y="8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315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4316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4317"/>
              <p:cNvSpPr>
                <a:spLocks/>
              </p:cNvSpPr>
              <p:nvPr/>
            </p:nvSpPr>
            <p:spPr bwMode="auto">
              <a:xfrm>
                <a:off x="1442" y="1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4320"/>
              <p:cNvSpPr>
                <a:spLocks/>
              </p:cNvSpPr>
              <p:nvPr/>
            </p:nvSpPr>
            <p:spPr bwMode="auto">
              <a:xfrm>
                <a:off x="116" y="2967"/>
                <a:ext cx="2649" cy="551"/>
              </a:xfrm>
              <a:custGeom>
                <a:avLst/>
                <a:gdLst>
                  <a:gd name="T0" fmla="*/ 302 w 3085"/>
                  <a:gd name="T1" fmla="*/ 0 h 642"/>
                  <a:gd name="T2" fmla="*/ 0 w 3085"/>
                  <a:gd name="T3" fmla="*/ 551 h 642"/>
                  <a:gd name="T4" fmla="*/ 1326 w 3085"/>
                  <a:gd name="T5" fmla="*/ 551 h 642"/>
                  <a:gd name="T6" fmla="*/ 1326 w 3085"/>
                  <a:gd name="T7" fmla="*/ 551 h 642"/>
                  <a:gd name="T8" fmla="*/ 2649 w 3085"/>
                  <a:gd name="T9" fmla="*/ 551 h 642"/>
                  <a:gd name="T10" fmla="*/ 2348 w 3085"/>
                  <a:gd name="T11" fmla="*/ 0 h 642"/>
                  <a:gd name="T12" fmla="*/ 302 w 3085"/>
                  <a:gd name="T13" fmla="*/ 0 h 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85" h="642">
                    <a:moveTo>
                      <a:pt x="352" y="0"/>
                    </a:moveTo>
                    <a:lnTo>
                      <a:pt x="0" y="642"/>
                    </a:lnTo>
                    <a:lnTo>
                      <a:pt x="1544" y="642"/>
                    </a:lnTo>
                    <a:lnTo>
                      <a:pt x="3085" y="642"/>
                    </a:lnTo>
                    <a:lnTo>
                      <a:pt x="2734" y="0"/>
                    </a:lnTo>
                    <a:lnTo>
                      <a:pt x="3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4324"/>
              <p:cNvSpPr>
                <a:spLocks/>
              </p:cNvSpPr>
              <p:nvPr/>
            </p:nvSpPr>
            <p:spPr bwMode="auto">
              <a:xfrm>
                <a:off x="423" y="2793"/>
                <a:ext cx="2383" cy="174"/>
              </a:xfrm>
              <a:custGeom>
                <a:avLst/>
                <a:gdLst>
                  <a:gd name="T0" fmla="*/ 338 w 2776"/>
                  <a:gd name="T1" fmla="*/ 0 h 202"/>
                  <a:gd name="T2" fmla="*/ 0 w 2776"/>
                  <a:gd name="T3" fmla="*/ 174 h 202"/>
                  <a:gd name="T4" fmla="*/ 2045 w 2776"/>
                  <a:gd name="T5" fmla="*/ 174 h 202"/>
                  <a:gd name="T6" fmla="*/ 2383 w 2776"/>
                  <a:gd name="T7" fmla="*/ 0 h 202"/>
                  <a:gd name="T8" fmla="*/ 338 w 2776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6" h="202">
                    <a:moveTo>
                      <a:pt x="394" y="0"/>
                    </a:moveTo>
                    <a:lnTo>
                      <a:pt x="0" y="202"/>
                    </a:lnTo>
                    <a:lnTo>
                      <a:pt x="2382" y="202"/>
                    </a:lnTo>
                    <a:lnTo>
                      <a:pt x="2776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DC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4325"/>
              <p:cNvSpPr>
                <a:spLocks/>
              </p:cNvSpPr>
              <p:nvPr/>
            </p:nvSpPr>
            <p:spPr bwMode="auto">
              <a:xfrm>
                <a:off x="2463" y="2793"/>
                <a:ext cx="641" cy="725"/>
              </a:xfrm>
              <a:custGeom>
                <a:avLst/>
                <a:gdLst>
                  <a:gd name="T0" fmla="*/ 339 w 746"/>
                  <a:gd name="T1" fmla="*/ 0 h 844"/>
                  <a:gd name="T2" fmla="*/ 339 w 746"/>
                  <a:gd name="T3" fmla="*/ 0 h 844"/>
                  <a:gd name="T4" fmla="*/ 0 w 746"/>
                  <a:gd name="T5" fmla="*/ 174 h 844"/>
                  <a:gd name="T6" fmla="*/ 0 w 746"/>
                  <a:gd name="T7" fmla="*/ 174 h 844"/>
                  <a:gd name="T8" fmla="*/ 302 w 746"/>
                  <a:gd name="T9" fmla="*/ 725 h 844"/>
                  <a:gd name="T10" fmla="*/ 641 w 746"/>
                  <a:gd name="T11" fmla="*/ 551 h 844"/>
                  <a:gd name="T12" fmla="*/ 339 w 746"/>
                  <a:gd name="T13" fmla="*/ 0 h 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6" h="844">
                    <a:moveTo>
                      <a:pt x="394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351" y="844"/>
                    </a:lnTo>
                    <a:lnTo>
                      <a:pt x="746" y="64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4335"/>
              <p:cNvSpPr>
                <a:spLocks noChangeShapeType="1"/>
              </p:cNvSpPr>
              <p:nvPr/>
            </p:nvSpPr>
            <p:spPr bwMode="auto">
              <a:xfrm flipH="1">
                <a:off x="426" y="2387"/>
                <a:ext cx="325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4336"/>
              <p:cNvSpPr>
                <a:spLocks noChangeShapeType="1"/>
              </p:cNvSpPr>
              <p:nvPr/>
            </p:nvSpPr>
            <p:spPr bwMode="auto">
              <a:xfrm>
                <a:off x="2157" y="2387"/>
                <a:ext cx="318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4319"/>
              <p:cNvSpPr>
                <a:spLocks/>
              </p:cNvSpPr>
              <p:nvPr/>
            </p:nvSpPr>
            <p:spPr bwMode="auto">
              <a:xfrm>
                <a:off x="619" y="2124"/>
                <a:ext cx="1637" cy="471"/>
              </a:xfrm>
              <a:custGeom>
                <a:avLst/>
                <a:gdLst>
                  <a:gd name="T0" fmla="*/ 1379 w 1907"/>
                  <a:gd name="T1" fmla="*/ 0 h 549"/>
                  <a:gd name="T2" fmla="*/ 258 w 1907"/>
                  <a:gd name="T3" fmla="*/ 0 h 549"/>
                  <a:gd name="T4" fmla="*/ 0 w 1907"/>
                  <a:gd name="T5" fmla="*/ 471 h 549"/>
                  <a:gd name="T6" fmla="*/ 1637 w 1907"/>
                  <a:gd name="T7" fmla="*/ 471 h 549"/>
                  <a:gd name="T8" fmla="*/ 1379 w 1907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7" h="549">
                    <a:moveTo>
                      <a:pt x="1607" y="0"/>
                    </a:moveTo>
                    <a:lnTo>
                      <a:pt x="300" y="0"/>
                    </a:lnTo>
                    <a:lnTo>
                      <a:pt x="0" y="549"/>
                    </a:lnTo>
                    <a:lnTo>
                      <a:pt x="1907" y="549"/>
                    </a:lnTo>
                    <a:lnTo>
                      <a:pt x="16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13"/>
                  </a:gs>
                  <a:gs pos="100000">
                    <a:srgbClr val="00B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4322"/>
              <p:cNvSpPr>
                <a:spLocks/>
              </p:cNvSpPr>
              <p:nvPr/>
            </p:nvSpPr>
            <p:spPr bwMode="auto">
              <a:xfrm>
                <a:off x="879" y="1950"/>
                <a:ext cx="1460" cy="174"/>
              </a:xfrm>
              <a:custGeom>
                <a:avLst/>
                <a:gdLst>
                  <a:gd name="T0" fmla="*/ 339 w 1700"/>
                  <a:gd name="T1" fmla="*/ 0 h 202"/>
                  <a:gd name="T2" fmla="*/ 0 w 1700"/>
                  <a:gd name="T3" fmla="*/ 174 h 202"/>
                  <a:gd name="T4" fmla="*/ 1122 w 1700"/>
                  <a:gd name="T5" fmla="*/ 174 h 202"/>
                  <a:gd name="T6" fmla="*/ 1460 w 1700"/>
                  <a:gd name="T7" fmla="*/ 0 h 202"/>
                  <a:gd name="T8" fmla="*/ 339 w 1700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0" h="202">
                    <a:moveTo>
                      <a:pt x="395" y="0"/>
                    </a:moveTo>
                    <a:lnTo>
                      <a:pt x="0" y="202"/>
                    </a:lnTo>
                    <a:lnTo>
                      <a:pt x="1306" y="202"/>
                    </a:lnTo>
                    <a:lnTo>
                      <a:pt x="1700" y="0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7D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9966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4323"/>
              <p:cNvSpPr>
                <a:spLocks/>
              </p:cNvSpPr>
              <p:nvPr/>
            </p:nvSpPr>
            <p:spPr bwMode="auto">
              <a:xfrm>
                <a:off x="2001" y="1950"/>
                <a:ext cx="597" cy="645"/>
              </a:xfrm>
              <a:custGeom>
                <a:avLst/>
                <a:gdLst>
                  <a:gd name="T0" fmla="*/ 340 w 696"/>
                  <a:gd name="T1" fmla="*/ 0 h 751"/>
                  <a:gd name="T2" fmla="*/ 338 w 696"/>
                  <a:gd name="T3" fmla="*/ 0 h 751"/>
                  <a:gd name="T4" fmla="*/ 0 w 696"/>
                  <a:gd name="T5" fmla="*/ 173 h 751"/>
                  <a:gd name="T6" fmla="*/ 1 w 696"/>
                  <a:gd name="T7" fmla="*/ 173 h 751"/>
                  <a:gd name="T8" fmla="*/ 258 w 696"/>
                  <a:gd name="T9" fmla="*/ 645 h 751"/>
                  <a:gd name="T10" fmla="*/ 597 w 696"/>
                  <a:gd name="T11" fmla="*/ 472 h 751"/>
                  <a:gd name="T12" fmla="*/ 340 w 696"/>
                  <a:gd name="T13" fmla="*/ 0 h 7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6" h="751">
                    <a:moveTo>
                      <a:pt x="396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1" y="202"/>
                    </a:lnTo>
                    <a:lnTo>
                      <a:pt x="301" y="751"/>
                    </a:lnTo>
                    <a:lnTo>
                      <a:pt x="696" y="549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4333"/>
              <p:cNvGrpSpPr>
                <a:grpSpLocks/>
              </p:cNvGrpSpPr>
              <p:nvPr/>
            </p:nvGrpSpPr>
            <p:grpSpPr bwMode="auto">
              <a:xfrm>
                <a:off x="887" y="1545"/>
                <a:ext cx="1434" cy="574"/>
                <a:chOff x="1020" y="1545"/>
                <a:chExt cx="1434" cy="574"/>
              </a:xfrm>
            </p:grpSpPr>
            <p:sp>
              <p:nvSpPr>
                <p:cNvPr id="53" name="Line 4327"/>
                <p:cNvSpPr>
                  <a:spLocks noChangeShapeType="1"/>
                </p:cNvSpPr>
                <p:nvPr/>
              </p:nvSpPr>
              <p:spPr bwMode="auto">
                <a:xfrm flipH="1">
                  <a:off x="1020" y="1706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4328"/>
                <p:cNvSpPr>
                  <a:spLocks noChangeShapeType="1"/>
                </p:cNvSpPr>
                <p:nvPr/>
              </p:nvSpPr>
              <p:spPr bwMode="auto">
                <a:xfrm>
                  <a:off x="1927" y="1706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4330"/>
                <p:cNvSpPr>
                  <a:spLocks noChangeShapeType="1"/>
                </p:cNvSpPr>
                <p:nvPr/>
              </p:nvSpPr>
              <p:spPr bwMode="auto">
                <a:xfrm>
                  <a:off x="2245" y="1545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4332"/>
                <p:cNvSpPr>
                  <a:spLocks noChangeShapeType="1"/>
                </p:cNvSpPr>
                <p:nvPr/>
              </p:nvSpPr>
              <p:spPr bwMode="auto">
                <a:xfrm flipH="1">
                  <a:off x="1344" y="1558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Freeform 4318"/>
              <p:cNvSpPr>
                <a:spLocks/>
              </p:cNvSpPr>
              <p:nvPr/>
            </p:nvSpPr>
            <p:spPr bwMode="auto">
              <a:xfrm>
                <a:off x="1442" y="926"/>
                <a:ext cx="695" cy="826"/>
              </a:xfrm>
              <a:custGeom>
                <a:avLst/>
                <a:gdLst>
                  <a:gd name="T0" fmla="*/ 695 w 810"/>
                  <a:gd name="T1" fmla="*/ 653 h 962"/>
                  <a:gd name="T2" fmla="*/ 338 w 810"/>
                  <a:gd name="T3" fmla="*/ 0 h 962"/>
                  <a:gd name="T4" fmla="*/ 0 w 810"/>
                  <a:gd name="T5" fmla="*/ 173 h 962"/>
                  <a:gd name="T6" fmla="*/ 358 w 810"/>
                  <a:gd name="T7" fmla="*/ 826 h 962"/>
                  <a:gd name="T8" fmla="*/ 695 w 810"/>
                  <a:gd name="T9" fmla="*/ 653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0" h="962">
                    <a:moveTo>
                      <a:pt x="810" y="76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417" y="962"/>
                    </a:lnTo>
                    <a:lnTo>
                      <a:pt x="810" y="760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4321"/>
              <p:cNvSpPr>
                <a:spLocks/>
              </p:cNvSpPr>
              <p:nvPr/>
            </p:nvSpPr>
            <p:spPr bwMode="auto">
              <a:xfrm>
                <a:off x="1083" y="1099"/>
                <a:ext cx="717" cy="653"/>
              </a:xfrm>
              <a:custGeom>
                <a:avLst/>
                <a:gdLst>
                  <a:gd name="T0" fmla="*/ 359 w 835"/>
                  <a:gd name="T1" fmla="*/ 0 h 760"/>
                  <a:gd name="T2" fmla="*/ 0 w 835"/>
                  <a:gd name="T3" fmla="*/ 653 h 760"/>
                  <a:gd name="T4" fmla="*/ 717 w 835"/>
                  <a:gd name="T5" fmla="*/ 653 h 760"/>
                  <a:gd name="T6" fmla="*/ 359 w 835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5" h="760">
                    <a:moveTo>
                      <a:pt x="418" y="0"/>
                    </a:moveTo>
                    <a:lnTo>
                      <a:pt x="0" y="760"/>
                    </a:lnTo>
                    <a:lnTo>
                      <a:pt x="835" y="760"/>
                    </a:lnTo>
                    <a:lnTo>
                      <a:pt x="4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00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342"/>
              <p:cNvSpPr>
                <a:spLocks noChangeArrowheads="1"/>
              </p:cNvSpPr>
              <p:nvPr/>
            </p:nvSpPr>
            <p:spPr bwMode="auto">
              <a:xfrm>
                <a:off x="741" y="3124"/>
                <a:ext cx="1284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Областной бюджет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343"/>
              <p:cNvSpPr>
                <a:spLocks noChangeArrowheads="1"/>
              </p:cNvSpPr>
              <p:nvPr/>
            </p:nvSpPr>
            <p:spPr bwMode="auto">
              <a:xfrm>
                <a:off x="1285" y="1397"/>
                <a:ext cx="388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344"/>
              <p:cNvSpPr>
                <a:spLocks noChangeArrowheads="1"/>
              </p:cNvSpPr>
              <p:nvPr/>
            </p:nvSpPr>
            <p:spPr bwMode="auto">
              <a:xfrm>
                <a:off x="879" y="2209"/>
                <a:ext cx="1132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Физ. и юр. лица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4347"/>
              <p:cNvSpPr>
                <a:spLocks noChangeShapeType="1"/>
              </p:cNvSpPr>
              <p:nvPr/>
            </p:nvSpPr>
            <p:spPr bwMode="auto">
              <a:xfrm>
                <a:off x="1839" y="129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4354"/>
              <p:cNvSpPr>
                <a:spLocks noChangeShapeType="1"/>
              </p:cNvSpPr>
              <p:nvPr/>
            </p:nvSpPr>
            <p:spPr bwMode="auto">
              <a:xfrm>
                <a:off x="2316" y="222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4356"/>
              <p:cNvSpPr>
                <a:spLocks noChangeShapeType="1"/>
              </p:cNvSpPr>
              <p:nvPr/>
            </p:nvSpPr>
            <p:spPr bwMode="auto">
              <a:xfrm>
                <a:off x="2792" y="315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4395"/>
              <p:cNvGrpSpPr>
                <a:grpSpLocks/>
              </p:cNvGrpSpPr>
              <p:nvPr/>
            </p:nvGrpSpPr>
            <p:grpSpPr bwMode="auto">
              <a:xfrm>
                <a:off x="2630" y="1051"/>
                <a:ext cx="1293" cy="256"/>
                <a:chOff x="3081" y="825"/>
                <a:chExt cx="1293" cy="256"/>
              </a:xfrm>
            </p:grpSpPr>
            <p:grpSp>
              <p:nvGrpSpPr>
                <p:cNvPr id="49" name="Group 4388"/>
                <p:cNvGrpSpPr>
                  <a:grpSpLocks/>
                </p:cNvGrpSpPr>
                <p:nvPr/>
              </p:nvGrpSpPr>
              <p:grpSpPr bwMode="auto">
                <a:xfrm>
                  <a:off x="3081" y="1036"/>
                  <a:ext cx="1293" cy="45"/>
                  <a:chOff x="3081" y="1036"/>
                  <a:chExt cx="1293" cy="45"/>
                </a:xfrm>
              </p:grpSpPr>
              <p:sp>
                <p:nvSpPr>
                  <p:cNvPr id="51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36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Text Box 4386"/>
                <p:cNvSpPr txBox="1">
                  <a:spLocks noChangeArrowheads="1"/>
                </p:cNvSpPr>
                <p:nvPr/>
              </p:nvSpPr>
              <p:spPr bwMode="auto">
                <a:xfrm>
                  <a:off x="3448" y="825"/>
                  <a:ext cx="417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4396"/>
              <p:cNvGrpSpPr>
                <a:grpSpLocks/>
              </p:cNvGrpSpPr>
              <p:nvPr/>
            </p:nvGrpSpPr>
            <p:grpSpPr bwMode="auto">
              <a:xfrm>
                <a:off x="3115" y="1979"/>
                <a:ext cx="1387" cy="271"/>
                <a:chOff x="3475" y="1979"/>
                <a:chExt cx="1387" cy="271"/>
              </a:xfrm>
            </p:grpSpPr>
            <p:grpSp>
              <p:nvGrpSpPr>
                <p:cNvPr id="45" name="Group 4389"/>
                <p:cNvGrpSpPr>
                  <a:grpSpLocks/>
                </p:cNvGrpSpPr>
                <p:nvPr/>
              </p:nvGrpSpPr>
              <p:grpSpPr bwMode="auto">
                <a:xfrm>
                  <a:off x="3475" y="2190"/>
                  <a:ext cx="1387" cy="60"/>
                  <a:chOff x="3081" y="1036"/>
                  <a:chExt cx="1387" cy="60"/>
                </a:xfrm>
              </p:grpSpPr>
              <p:sp>
                <p:nvSpPr>
                  <p:cNvPr id="47" name="Rectangle 439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" name="Text Box 4392"/>
                <p:cNvSpPr txBox="1">
                  <a:spLocks noChangeArrowheads="1"/>
                </p:cNvSpPr>
                <p:nvPr/>
              </p:nvSpPr>
              <p:spPr bwMode="auto">
                <a:xfrm>
                  <a:off x="3719" y="1979"/>
                  <a:ext cx="10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4397"/>
              <p:cNvGrpSpPr>
                <a:grpSpLocks/>
              </p:cNvGrpSpPr>
              <p:nvPr/>
            </p:nvGrpSpPr>
            <p:grpSpPr bwMode="auto">
              <a:xfrm>
                <a:off x="3579" y="2926"/>
                <a:ext cx="1293" cy="247"/>
                <a:chOff x="3475" y="1994"/>
                <a:chExt cx="1293" cy="247"/>
              </a:xfrm>
            </p:grpSpPr>
            <p:grpSp>
              <p:nvGrpSpPr>
                <p:cNvPr id="41" name="Group 4400"/>
                <p:cNvGrpSpPr>
                  <a:grpSpLocks/>
                </p:cNvGrpSpPr>
                <p:nvPr/>
              </p:nvGrpSpPr>
              <p:grpSpPr bwMode="auto">
                <a:xfrm>
                  <a:off x="3475" y="2205"/>
                  <a:ext cx="1293" cy="30"/>
                  <a:chOff x="3081" y="1051"/>
                  <a:chExt cx="1293" cy="30"/>
                </a:xfrm>
              </p:grpSpPr>
              <p:sp>
                <p:nvSpPr>
                  <p:cNvPr id="43" name="Rectangle 4401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4402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Text Box 4403"/>
                <p:cNvSpPr txBox="1">
                  <a:spLocks noChangeArrowheads="1"/>
                </p:cNvSpPr>
                <p:nvPr/>
              </p:nvSpPr>
              <p:spPr bwMode="auto">
                <a:xfrm>
                  <a:off x="3819" y="1994"/>
                  <a:ext cx="4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Line 4405"/>
              <p:cNvSpPr>
                <a:spLocks noChangeShapeType="1"/>
              </p:cNvSpPr>
              <p:nvPr/>
            </p:nvSpPr>
            <p:spPr bwMode="auto">
              <a:xfrm flipV="1">
                <a:off x="3923" y="1106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4347"/>
              <p:cNvSpPr>
                <a:spLocks noChangeShapeType="1"/>
              </p:cNvSpPr>
              <p:nvPr/>
            </p:nvSpPr>
            <p:spPr bwMode="auto">
              <a:xfrm>
                <a:off x="1839" y="128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4354"/>
              <p:cNvSpPr>
                <a:spLocks noChangeShapeType="1"/>
              </p:cNvSpPr>
              <p:nvPr/>
            </p:nvSpPr>
            <p:spPr bwMode="auto">
              <a:xfrm>
                <a:off x="2316" y="221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4356"/>
              <p:cNvSpPr>
                <a:spLocks noChangeShapeType="1"/>
              </p:cNvSpPr>
              <p:nvPr/>
            </p:nvSpPr>
            <p:spPr bwMode="auto">
              <a:xfrm>
                <a:off x="2792" y="314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405"/>
              <p:cNvSpPr>
                <a:spLocks noChangeShapeType="1"/>
              </p:cNvSpPr>
              <p:nvPr/>
            </p:nvSpPr>
            <p:spPr bwMode="auto">
              <a:xfrm flipV="1">
                <a:off x="3923" y="1091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Блок-схема: узел 8"/>
            <p:cNvSpPr/>
            <p:nvPr/>
          </p:nvSpPr>
          <p:spPr>
            <a:xfrm>
              <a:off x="6213636" y="127148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7149948" y="2787426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7662413" y="411986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413"/>
            <p:cNvSpPr>
              <a:spLocks noChangeShapeType="1"/>
            </p:cNvSpPr>
            <p:nvPr/>
          </p:nvSpPr>
          <p:spPr bwMode="auto">
            <a:xfrm flipV="1">
              <a:off x="7510576" y="4941692"/>
              <a:ext cx="278166" cy="27969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Блок-схема: узел 67"/>
            <p:cNvSpPr/>
            <p:nvPr/>
          </p:nvSpPr>
          <p:spPr>
            <a:xfrm>
              <a:off x="6213636" y="1248438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524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300251" y="236538"/>
            <a:ext cx="8615149" cy="7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8163" indent="-2730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717550" indent="-179388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896938" indent="-179388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1076325" indent="-27305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15335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19907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24479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29051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рассмотрения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заявок</a:t>
            </a: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03031548"/>
              </p:ext>
            </p:extLst>
          </p:nvPr>
        </p:nvGraphicFramePr>
        <p:xfrm>
          <a:off x="300251" y="1084261"/>
          <a:ext cx="8615149" cy="546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429301" y="3616657"/>
            <a:ext cx="0" cy="3684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908042" y="3662150"/>
            <a:ext cx="0" cy="3684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9301" y="5188424"/>
            <a:ext cx="0" cy="3684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08042" y="5188424"/>
            <a:ext cx="0" cy="3684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2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C554E-F2B3-4771-8498-AA4146E3813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7459070"/>
              </p:ext>
            </p:extLst>
          </p:nvPr>
        </p:nvGraphicFramePr>
        <p:xfrm>
          <a:off x="114300" y="76200"/>
          <a:ext cx="8896350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92" y="1515582"/>
            <a:ext cx="77274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«… документами, свидетельствующими </a:t>
            </a:r>
            <a:r>
              <a:rPr lang="ru-RU" sz="3200" i="1" dirty="0"/>
              <a:t>об инициировании общественного проекта, являются </a:t>
            </a:r>
            <a:r>
              <a:rPr lang="ru-RU" i="1" u="sng" dirty="0"/>
              <a:t> </a:t>
            </a:r>
            <a:r>
              <a:rPr lang="ru-RU" i="1" u="sng" dirty="0" smtClean="0"/>
              <a:t>  (согласно приложению №4)  </a:t>
            </a:r>
            <a:endParaRPr lang="ru-RU" sz="2000" i="1" u="sng" dirty="0" smtClean="0"/>
          </a:p>
          <a:p>
            <a:pPr algn="ctr"/>
            <a:r>
              <a:rPr lang="ru-RU" sz="3200" i="1" dirty="0" smtClean="0"/>
              <a:t>и </a:t>
            </a:r>
            <a:r>
              <a:rPr lang="ru-RU" sz="3200" b="1" dirty="0" smtClean="0"/>
              <a:t>протокол </a:t>
            </a:r>
            <a:r>
              <a:rPr lang="ru-RU" sz="3200" b="1" dirty="0"/>
              <a:t>собрания или конференции граждан</a:t>
            </a:r>
            <a:r>
              <a:rPr lang="ru-RU" sz="3200" i="1" dirty="0"/>
              <a:t>, подтверждающий обсуждение и поддержку населением соответствующего муниципального образования </a:t>
            </a:r>
            <a:r>
              <a:rPr lang="ru-RU" sz="3200" i="1" dirty="0" smtClean="0"/>
              <a:t>инициативы»</a:t>
            </a:r>
            <a:endParaRPr lang="ru-RU" sz="3200" i="1" dirty="0"/>
          </a:p>
        </p:txBody>
      </p:sp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41945" y="3545166"/>
            <a:ext cx="67965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" y="1153661"/>
            <a:ext cx="8782606" cy="32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64525" y="1610436"/>
            <a:ext cx="64963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32561" y="2988859"/>
            <a:ext cx="26272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63588" y="3441510"/>
            <a:ext cx="22086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7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79363" y="1393635"/>
            <a:ext cx="8341555" cy="4065469"/>
            <a:chOff x="324773" y="771525"/>
            <a:chExt cx="6829425" cy="28901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272"/>
            <a:stretch/>
          </p:blipFill>
          <p:spPr bwMode="auto">
            <a:xfrm>
              <a:off x="324773" y="771525"/>
              <a:ext cx="6829425" cy="7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48"/>
            <a:stretch/>
          </p:blipFill>
          <p:spPr bwMode="auto">
            <a:xfrm>
              <a:off x="324773" y="1487606"/>
              <a:ext cx="6829425" cy="217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>
            <a:off x="4452629" y="2292824"/>
            <a:ext cx="4063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363" y="2811439"/>
            <a:ext cx="8136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9363" y="3343701"/>
            <a:ext cx="68266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32812" y="4776716"/>
            <a:ext cx="18833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9363" y="5363569"/>
            <a:ext cx="6731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922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Соотношение </a:t>
            </a:r>
            <a:r>
              <a:rPr lang="ru-RU" sz="2800" dirty="0">
                <a:solidFill>
                  <a:prstClr val="black"/>
                </a:solidFill>
              </a:rPr>
              <a:t>общественных проектов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с </a:t>
            </a:r>
            <a:r>
              <a:rPr lang="ru-RU" sz="2800" dirty="0">
                <a:solidFill>
                  <a:prstClr val="black"/>
                </a:solidFill>
              </a:rPr>
              <a:t>национальными </a:t>
            </a:r>
            <a:r>
              <a:rPr lang="ru-RU" sz="2800" dirty="0" smtClean="0">
                <a:solidFill>
                  <a:prstClr val="black"/>
                </a:solidFill>
              </a:rPr>
              <a:t>проектами</a:t>
            </a: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4158174"/>
              </p:ext>
            </p:extLst>
          </p:nvPr>
        </p:nvGraphicFramePr>
        <p:xfrm>
          <a:off x="363021" y="1448656"/>
          <a:ext cx="8462480" cy="503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2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110" y="438880"/>
            <a:ext cx="6418535" cy="99950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поддержки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8324017"/>
              </p:ext>
            </p:extLst>
          </p:nvPr>
        </p:nvGraphicFramePr>
        <p:xfrm>
          <a:off x="315311" y="1182414"/>
          <a:ext cx="8355724" cy="536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5" y="355308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4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280440"/>
              </p:ext>
            </p:extLst>
          </p:nvPr>
        </p:nvGraphicFramePr>
        <p:xfrm>
          <a:off x="352746" y="924675"/>
          <a:ext cx="8462480" cy="503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142204"/>
              </p:ext>
            </p:extLst>
          </p:nvPr>
        </p:nvGraphicFramePr>
        <p:xfrm>
          <a:off x="352746" y="267128"/>
          <a:ext cx="8462480" cy="596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9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082" y="1391433"/>
            <a:ext cx="8185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Документы, подтверждающие общую стоимость общественного проекта (рабочий проект, прейскурант, прайс-лист проектно-сметная документация, смета, локальная смета, сметный расчет, коммерческие предложения и другие)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8815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Необходимость </a:t>
            </a:r>
            <a:r>
              <a:rPr lang="ru-RU" sz="2800" dirty="0"/>
              <a:t>предоставления </a:t>
            </a:r>
            <a:endParaRPr lang="ru-RU" sz="2800" dirty="0" smtClean="0"/>
          </a:p>
          <a:p>
            <a:pPr algn="ctr"/>
            <a:r>
              <a:rPr lang="ru-RU" sz="2800" dirty="0" smtClean="0"/>
              <a:t>расчетно-сметной документации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9218" name="Picture 2" descr="ÐÐ°ÑÑÐ¸Ð½ÐºÐ¸ Ð¿Ð¾ Ð·Ð°Ð¿ÑÐ¾ÑÑ ÑÑÐ¾Ð¸Ð¼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7" y="3330425"/>
            <a:ext cx="6154220" cy="32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6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54" y="1601275"/>
            <a:ext cx="8152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/>
              <a:t>Предоставляемый </a:t>
            </a:r>
            <a:r>
              <a:rPr lang="ru-RU" sz="2800" dirty="0"/>
              <a:t>фрагмент видео не должен превышать 10 </a:t>
            </a:r>
            <a:r>
              <a:rPr lang="ru-RU" sz="2800" dirty="0" smtClean="0"/>
              <a:t>минут.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8815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Фото </a:t>
            </a:r>
            <a:r>
              <a:rPr lang="ru-RU" sz="2800" dirty="0"/>
              <a:t>и видео-фиксация обсуждения общественного проекта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ÐÐ°ÑÑÐ¸Ð½ÐºÐ¸ Ð¿Ð¾ Ð·Ð°Ð¿ÑÐ¾ÑÑ ÑÐ¾ÑÐ¾ Ð¸ Ð²Ð¸Ð´Ðµ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6" y="2667609"/>
            <a:ext cx="6822041" cy="383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6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101" y="1191802"/>
            <a:ext cx="7602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Краткое перечисление всех </a:t>
            </a:r>
          </a:p>
          <a:p>
            <a:pPr algn="ctr"/>
            <a:r>
              <a:rPr lang="ru-RU" sz="2800" i="1" dirty="0" smtClean="0"/>
              <a:t>предложений населения, </a:t>
            </a:r>
          </a:p>
          <a:p>
            <a:pPr algn="ctr"/>
            <a:r>
              <a:rPr lang="ru-RU" sz="2800" i="1" dirty="0" smtClean="0"/>
              <a:t>которые были вынесены на обсуждение </a:t>
            </a:r>
          </a:p>
          <a:p>
            <a:pPr algn="ctr"/>
            <a:r>
              <a:rPr lang="ru-RU" sz="2800" i="1" dirty="0" smtClean="0"/>
              <a:t>(с кратким описанием проектных инициатив).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35739" y="520932"/>
            <a:ext cx="505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протоколе собрания граждан:</a:t>
            </a:r>
          </a:p>
        </p:txBody>
      </p:sp>
      <p:pic>
        <p:nvPicPr>
          <p:cNvPr id="6146" name="Picture 2" descr="ÐÐ°ÑÑÐ¸Ð½ÐºÐ¸ Ð¿Ð¾ Ð·Ð°Ð¿ÑÐ¾ÑÑ Ð¼ÑÑÐ»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b="12840"/>
          <a:stretch/>
        </p:blipFill>
        <p:spPr bwMode="auto">
          <a:xfrm>
            <a:off x="1392952" y="3264377"/>
            <a:ext cx="6543176" cy="31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7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130425" y="346075"/>
            <a:ext cx="4887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266950" y="1876425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Тел.: </a:t>
            </a:r>
            <a:r>
              <a:rPr lang="ru-RU" altLang="ru-RU" sz="2400" dirty="0"/>
              <a:t>8 (846) 333-41-50</a:t>
            </a:r>
          </a:p>
        </p:txBody>
      </p:sp>
      <p:pic>
        <p:nvPicPr>
          <p:cNvPr id="13318" name="Picture 2" descr="ÐÐ°ÑÑÐ¸Ð½ÐºÐ¸ Ð¿Ð¾ Ð·Ð°Ð¿ÑÐ¾ÑÑ Ð·Ð½Ð°ÑÐºÐ¸ ÑÐ²Ð¸ÑÑÐµÑ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r="13782"/>
          <a:stretch>
            <a:fillRect/>
          </a:stretch>
        </p:blipFill>
        <p:spPr bwMode="auto">
          <a:xfrm>
            <a:off x="1711325" y="3505200"/>
            <a:ext cx="404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ÐÐ°ÑÑÐ¸Ð½ÐºÐ¸ Ð¿Ð¾ Ð·Ð°Ð¿ÑÐ¾ÑÑ Ð·Ð½Ð°ÑÐºÐ¸ Ð²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979738"/>
            <a:ext cx="417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ÐÐ°ÑÑÐ¸Ð½ÐºÐ¸ Ð¿Ð¾ Ð·Ð°Ð¿ÑÐ¾ÑÑ Ð·Ð½Ð°ÑÐºÐ¸ Ð¿Ð¾ÑÑ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444750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 descr="ÐÐ°ÑÑÐ¸Ð½ÐºÐ¸ Ð¿Ð¾ Ð·Ð°Ð¿ÑÐ¾ÑÑ Ð·Ð½Ð°ÑÐºÐ¸ Ð¸Ð½ÑÑÐ°Ð³ÑÐ°Ð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568825"/>
            <a:ext cx="363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ÐÐ°ÑÑÐ¸Ð½ÐºÐ¸ Ð¿Ð¾ Ð·Ð°Ð¿ÑÐ¾ÑÑ Ð·Ð½Ð°ÑÐºÐ¸ Ð¾Ð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>
            <a:fillRect/>
          </a:stretch>
        </p:blipFill>
        <p:spPr bwMode="auto">
          <a:xfrm>
            <a:off x="1697038" y="3983038"/>
            <a:ext cx="4333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911350"/>
            <a:ext cx="3905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2266950" y="2400300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E-mail</a:t>
            </a:r>
            <a:r>
              <a:rPr lang="ru-RU" altLang="ru-RU" sz="2400" b="1"/>
              <a:t>: </a:t>
            </a:r>
            <a:r>
              <a:rPr lang="en-US" altLang="ru-RU" sz="2400"/>
              <a:t>projectsodeistvie@yandex.ru</a:t>
            </a:r>
            <a:endParaRPr lang="ru-RU" altLang="ru-RU" sz="2400"/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2266950" y="2928938"/>
            <a:ext cx="526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ВКонтакте: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2266950" y="3460750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Twitter</a:t>
            </a:r>
            <a:r>
              <a:rPr lang="ru-RU" altLang="ru-RU" sz="2400" b="1"/>
              <a:t>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2266950" y="3975100"/>
            <a:ext cx="526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Одноклассники: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8" name="TextBox 19"/>
          <p:cNvSpPr txBox="1">
            <a:spLocks noChangeArrowheads="1"/>
          </p:cNvSpPr>
          <p:nvPr/>
        </p:nvSpPr>
        <p:spPr bwMode="auto">
          <a:xfrm>
            <a:off x="2266950" y="4519613"/>
            <a:ext cx="526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Instagram</a:t>
            </a:r>
            <a:r>
              <a:rPr lang="ru-RU" altLang="ru-RU" sz="2400" b="1"/>
              <a:t>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0556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675" y="2665411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1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093" y="1424400"/>
            <a:ext cx="81679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Отчетная документация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Губернаторскому проекту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«СОдействие»</a:t>
            </a:r>
          </a:p>
        </p:txBody>
      </p:sp>
    </p:spTree>
    <p:extLst>
      <p:ext uri="{BB962C8B-B14F-4D97-AF65-F5344CB8AC3E}">
        <p14:creationId xmlns:p14="http://schemas.microsoft.com/office/powerpoint/2010/main" val="3619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8" y="182193"/>
            <a:ext cx="7983229" cy="649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7" y="573204"/>
            <a:ext cx="8811022" cy="550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2" y="281671"/>
            <a:ext cx="5537082" cy="61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28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8" y="902399"/>
            <a:ext cx="8599511" cy="45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5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709684"/>
            <a:ext cx="8577146" cy="49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54627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864842"/>
            <a:ext cx="85707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Письмо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Администрации Губернатора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Самарской области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20.09.2019 № 8-15/154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84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1194</Words>
  <Application>Microsoft Office PowerPoint</Application>
  <PresentationFormat>Экран (4:3)</PresentationFormat>
  <Paragraphs>152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Формы поддержки  местных инициатив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Гробер Ева Михайловна</cp:lastModifiedBy>
  <cp:revision>386</cp:revision>
  <cp:lastPrinted>2018-10-01T11:36:31Z</cp:lastPrinted>
  <dcterms:created xsi:type="dcterms:W3CDTF">2018-09-04T12:10:47Z</dcterms:created>
  <dcterms:modified xsi:type="dcterms:W3CDTF">2019-10-02T05:56:27Z</dcterms:modified>
</cp:coreProperties>
</file>